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9"/>
  </p:notesMasterIdLst>
  <p:handoutMasterIdLst>
    <p:handoutMasterId r:id="rId30"/>
  </p:handoutMasterIdLst>
  <p:sldIdLst>
    <p:sldId id="7686" r:id="rId2"/>
    <p:sldId id="7681" r:id="rId3"/>
    <p:sldId id="7682" r:id="rId4"/>
    <p:sldId id="7687" r:id="rId5"/>
    <p:sldId id="7688" r:id="rId6"/>
    <p:sldId id="7689" r:id="rId7"/>
    <p:sldId id="7690" r:id="rId8"/>
    <p:sldId id="7692" r:id="rId9"/>
    <p:sldId id="7715" r:id="rId10"/>
    <p:sldId id="7170" r:id="rId11"/>
    <p:sldId id="7700" r:id="rId12"/>
    <p:sldId id="7698" r:id="rId13"/>
    <p:sldId id="7699" r:id="rId14"/>
    <p:sldId id="7702" r:id="rId15"/>
    <p:sldId id="7703" r:id="rId16"/>
    <p:sldId id="7704" r:id="rId17"/>
    <p:sldId id="7705" r:id="rId18"/>
    <p:sldId id="7706" r:id="rId19"/>
    <p:sldId id="7707" r:id="rId20"/>
    <p:sldId id="7709" r:id="rId21"/>
    <p:sldId id="7708" r:id="rId22"/>
    <p:sldId id="7710" r:id="rId23"/>
    <p:sldId id="7711" r:id="rId24"/>
    <p:sldId id="7712" r:id="rId25"/>
    <p:sldId id="7713" r:id="rId26"/>
    <p:sldId id="7714" r:id="rId27"/>
    <p:sldId id="768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3D1E"/>
    <a:srgbClr val="121212"/>
    <a:srgbClr val="57C4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600" y="62"/>
      </p:cViewPr>
      <p:guideLst>
        <p:guide orient="horz" pos="2160"/>
        <p:guide pos="3863"/>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CBB7DE7-FCCB-42C4-B555-711F0B37F0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4A3BFC1-5AED-413B-8B1A-1EB64923E7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3DDD5D-98F0-474D-A3B2-1DA1C9D6F82E}" type="datetimeFigureOut">
              <a:rPr lang="zh-CN" altLang="en-US" smtClean="0"/>
              <a:t>2022/5/31</a:t>
            </a:fld>
            <a:endParaRPr lang="zh-CN" altLang="en-US"/>
          </a:p>
        </p:txBody>
      </p:sp>
      <p:sp>
        <p:nvSpPr>
          <p:cNvPr id="4" name="页脚占位符 3">
            <a:extLst>
              <a:ext uri="{FF2B5EF4-FFF2-40B4-BE49-F238E27FC236}">
                <a16:creationId xmlns:a16="http://schemas.microsoft.com/office/drawing/2014/main" id="{EFA386FE-AC98-4112-96EA-DF070937C2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0AD57250-2184-447E-BF4C-F548EE8267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56A360-DD7D-4B05-A143-D8E584F9368A}" type="slidenum">
              <a:rPr lang="zh-CN" altLang="en-US" smtClean="0"/>
              <a:t>‹#›</a:t>
            </a:fld>
            <a:endParaRPr lang="zh-CN" altLang="en-US"/>
          </a:p>
        </p:txBody>
      </p:sp>
    </p:spTree>
    <p:extLst>
      <p:ext uri="{BB962C8B-B14F-4D97-AF65-F5344CB8AC3E}">
        <p14:creationId xmlns:p14="http://schemas.microsoft.com/office/powerpoint/2010/main" val="977594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D6FA5-AA84-47D9-AF72-3395EDE056DD}" type="datetimeFigureOut">
              <a:rPr lang="zh-CN" altLang="en-US" smtClean="0"/>
              <a:t>2022/5/31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35892-5941-41A9-B739-B4F9F1A650DA}" type="slidenum">
              <a:rPr lang="zh-CN" altLang="en-US" smtClean="0"/>
              <a:t>‹#›</a:t>
            </a:fld>
            <a:endParaRPr lang="zh-CN" altLang="en-US"/>
          </a:p>
        </p:txBody>
      </p:sp>
    </p:spTree>
    <p:extLst>
      <p:ext uri="{BB962C8B-B14F-4D97-AF65-F5344CB8AC3E}">
        <p14:creationId xmlns:p14="http://schemas.microsoft.com/office/powerpoint/2010/main" val="133044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pPr/>
              <a:t>12</a:t>
            </a:fld>
            <a:endParaRPr lang="zh-CN" altLang="en-US"/>
          </a:p>
        </p:txBody>
      </p:sp>
    </p:spTree>
    <p:extLst>
      <p:ext uri="{BB962C8B-B14F-4D97-AF65-F5344CB8AC3E}">
        <p14:creationId xmlns:p14="http://schemas.microsoft.com/office/powerpoint/2010/main" val="204490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pPr/>
              <a:t>13</a:t>
            </a:fld>
            <a:endParaRPr lang="zh-CN" altLang="en-US"/>
          </a:p>
        </p:txBody>
      </p:sp>
    </p:spTree>
    <p:extLst>
      <p:ext uri="{BB962C8B-B14F-4D97-AF65-F5344CB8AC3E}">
        <p14:creationId xmlns:p14="http://schemas.microsoft.com/office/powerpoint/2010/main" val="681876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18</a:t>
            </a:fld>
            <a:endParaRPr lang="zh-CN" altLang="en-US"/>
          </a:p>
        </p:txBody>
      </p:sp>
    </p:spTree>
    <p:extLst>
      <p:ext uri="{BB962C8B-B14F-4D97-AF65-F5344CB8AC3E}">
        <p14:creationId xmlns:p14="http://schemas.microsoft.com/office/powerpoint/2010/main" val="1498780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pPr/>
              <a:t>23</a:t>
            </a:fld>
            <a:endParaRPr lang="zh-CN" altLang="en-US"/>
          </a:p>
        </p:txBody>
      </p:sp>
    </p:spTree>
    <p:extLst>
      <p:ext uri="{BB962C8B-B14F-4D97-AF65-F5344CB8AC3E}">
        <p14:creationId xmlns:p14="http://schemas.microsoft.com/office/powerpoint/2010/main" val="3528041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pPr/>
              <a:t>24</a:t>
            </a:fld>
            <a:endParaRPr lang="zh-CN" altLang="en-US"/>
          </a:p>
        </p:txBody>
      </p:sp>
    </p:spTree>
    <p:extLst>
      <p:ext uri="{BB962C8B-B14F-4D97-AF65-F5344CB8AC3E}">
        <p14:creationId xmlns:p14="http://schemas.microsoft.com/office/powerpoint/2010/main" val="3201485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pPr/>
              <a:t>25</a:t>
            </a:fld>
            <a:endParaRPr lang="zh-CN" altLang="en-US"/>
          </a:p>
        </p:txBody>
      </p:sp>
    </p:spTree>
    <p:extLst>
      <p:ext uri="{BB962C8B-B14F-4D97-AF65-F5344CB8AC3E}">
        <p14:creationId xmlns:p14="http://schemas.microsoft.com/office/powerpoint/2010/main" val="1066137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pPr/>
              <a:t>26</a:t>
            </a:fld>
            <a:endParaRPr lang="zh-CN" altLang="en-US"/>
          </a:p>
        </p:txBody>
      </p:sp>
    </p:spTree>
    <p:extLst>
      <p:ext uri="{BB962C8B-B14F-4D97-AF65-F5344CB8AC3E}">
        <p14:creationId xmlns:p14="http://schemas.microsoft.com/office/powerpoint/2010/main" val="420942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872075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162242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204826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27F0D-3D79-4F3E-ACD8-6991974572DB}" type="slidenum">
              <a:rPr lang="zh-CN" altLang="en-US" smtClean="0"/>
              <a:t>‹#›</a:t>
            </a:fld>
            <a:endParaRPr lang="zh-CN" alt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Tree>
    <p:extLst>
      <p:ext uri="{BB962C8B-B14F-4D97-AF65-F5344CB8AC3E}">
        <p14:creationId xmlns:p14="http://schemas.microsoft.com/office/powerpoint/2010/main" val="1582389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2640294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3380553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262999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942657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16948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2320953-9191-4855-91A2-F559832719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331" t="38775" r="21050"/>
          <a:stretch/>
        </p:blipFill>
        <p:spPr>
          <a:xfrm>
            <a:off x="0" y="0"/>
            <a:ext cx="12192000" cy="6858000"/>
          </a:xfrm>
          <a:prstGeom prst="rect">
            <a:avLst/>
          </a:prstGeom>
        </p:spPr>
      </p:pic>
    </p:spTree>
    <p:extLst>
      <p:ext uri="{BB962C8B-B14F-4D97-AF65-F5344CB8AC3E}">
        <p14:creationId xmlns:p14="http://schemas.microsoft.com/office/powerpoint/2010/main" val="21036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255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3507620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411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01">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966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119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2237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2325495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1022028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132817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1121989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857223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281071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DFFD7D-E101-4B86-9D79-D0A1855C63BA}" type="datetimeFigureOut">
              <a:rPr lang="zh-CN" altLang="en-US" smtClean="0"/>
              <a:t>2022/5/31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328094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8">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0DFFD7D-E101-4B86-9D79-D0A1855C63BA}" type="datetimeFigureOut">
              <a:rPr lang="zh-CN" altLang="en-US" smtClean="0"/>
              <a:t>2022/5/31</a:t>
            </a:fld>
            <a:endParaRPr lang="zh-CN"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727F0D-3D79-4F3E-ACD8-6991974572DB}" type="slidenum">
              <a:rPr lang="zh-CN" altLang="en-US" smtClean="0"/>
              <a:t>‹#›</a:t>
            </a:fld>
            <a:endParaRPr lang="zh-CN" altLang="en-US"/>
          </a:p>
        </p:txBody>
      </p:sp>
    </p:spTree>
    <p:extLst>
      <p:ext uri="{BB962C8B-B14F-4D97-AF65-F5344CB8AC3E}">
        <p14:creationId xmlns:p14="http://schemas.microsoft.com/office/powerpoint/2010/main" val="3166656122"/>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661" r:id="rId19"/>
    <p:sldLayoutId id="2147483662" r:id="rId20"/>
    <p:sldLayoutId id="2147483663" r:id="rId21"/>
    <p:sldLayoutId id="2147483664" r:id="rId22"/>
    <p:sldLayoutId id="2147483666" r:id="rId23"/>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1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38708D27-E892-4F8F-B297-212036397CD8}"/>
              </a:ext>
            </a:extLst>
          </p:cNvPr>
          <p:cNvGrpSpPr/>
          <p:nvPr/>
        </p:nvGrpSpPr>
        <p:grpSpPr>
          <a:xfrm>
            <a:off x="0" y="0"/>
            <a:ext cx="12192000" cy="6858000"/>
            <a:chOff x="0" y="0"/>
            <a:chExt cx="12192000" cy="6858000"/>
          </a:xfrm>
        </p:grpSpPr>
        <p:pic>
          <p:nvPicPr>
            <p:cNvPr id="7" name="图片 6">
              <a:extLst>
                <a:ext uri="{FF2B5EF4-FFF2-40B4-BE49-F238E27FC236}">
                  <a16:creationId xmlns:a16="http://schemas.microsoft.com/office/drawing/2014/main" id="{E4668FE6-FEDC-4CA3-A71B-DC742286666C}"/>
                </a:ext>
              </a:extLst>
            </p:cNvPr>
            <p:cNvPicPr>
              <a:picLocks noChangeAspect="1"/>
            </p:cNvPicPr>
            <p:nvPr/>
          </p:nvPicPr>
          <p:blipFill rotWithShape="1">
            <a:blip r:embed="rId2">
              <a:extLst>
                <a:ext uri="{28A0092B-C50C-407E-A947-70E740481C1C}">
                  <a14:useLocalDpi xmlns:a14="http://schemas.microsoft.com/office/drawing/2010/main" val="0"/>
                </a:ext>
              </a:extLst>
            </a:blip>
            <a:srcRect r="61111"/>
            <a:stretch/>
          </p:blipFill>
          <p:spPr>
            <a:xfrm>
              <a:off x="0" y="0"/>
              <a:ext cx="6096000" cy="6858000"/>
            </a:xfrm>
            <a:prstGeom prst="rect">
              <a:avLst/>
            </a:prstGeom>
          </p:spPr>
        </p:pic>
        <p:pic>
          <p:nvPicPr>
            <p:cNvPr id="10" name="图片 9">
              <a:extLst>
                <a:ext uri="{FF2B5EF4-FFF2-40B4-BE49-F238E27FC236}">
                  <a16:creationId xmlns:a16="http://schemas.microsoft.com/office/drawing/2014/main" id="{6B0EC561-8F0B-48F4-BD7E-F29C084FEA07}"/>
                </a:ext>
              </a:extLst>
            </p:cNvPr>
            <p:cNvPicPr>
              <a:picLocks noChangeAspect="1"/>
            </p:cNvPicPr>
            <p:nvPr/>
          </p:nvPicPr>
          <p:blipFill rotWithShape="1">
            <a:blip r:embed="rId2">
              <a:extLst>
                <a:ext uri="{28A0092B-C50C-407E-A947-70E740481C1C}">
                  <a14:useLocalDpi xmlns:a14="http://schemas.microsoft.com/office/drawing/2010/main" val="0"/>
                </a:ext>
              </a:extLst>
            </a:blip>
            <a:srcRect r="61111"/>
            <a:stretch/>
          </p:blipFill>
          <p:spPr>
            <a:xfrm flipH="1" flipV="1">
              <a:off x="6096000" y="0"/>
              <a:ext cx="6096000" cy="6858000"/>
            </a:xfrm>
            <a:prstGeom prst="rect">
              <a:avLst/>
            </a:prstGeom>
          </p:spPr>
        </p:pic>
      </p:grpSp>
      <p:sp>
        <p:nvSpPr>
          <p:cNvPr id="4" name="文本框 3"/>
          <p:cNvSpPr txBox="1"/>
          <p:nvPr/>
        </p:nvSpPr>
        <p:spPr>
          <a:xfrm>
            <a:off x="2230017" y="103287"/>
            <a:ext cx="691398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noProof="0">
                <a:latin typeface="Abadi" panose="020B0604020104020204" pitchFamily="34" charset="0"/>
                <a:ea typeface="FZHei-B01S" panose="02010601030101010101" pitchFamily="2" charset="-122"/>
                <a:cs typeface="FZLanTingHei-M-GBK" charset="-122"/>
                <a:sym typeface="FZHei-B01S" panose="02010601030101010101" pitchFamily="2" charset="-122"/>
              </a:rPr>
              <a:t>TRƯỜNG ĐẠI HỌC SƯ PHẠM ĐÀ NĂNG</a:t>
            </a:r>
            <a:endParaRPr kumimoji="1" lang="zh-CN" altLang="en-US" sz="4000" i="0" u="none" strike="noStrike" kern="1200" cap="none" spc="0" normalizeH="0" baseline="0" noProof="0">
              <a:ln>
                <a:noFill/>
              </a:ln>
              <a:effectLst/>
              <a:uLnTx/>
              <a:uFillTx/>
              <a:latin typeface="Abadi" panose="020B0604020104020204" pitchFamily="34" charset="0"/>
              <a:ea typeface="FZHei-B01S" panose="02010601030101010101" pitchFamily="2" charset="-122"/>
              <a:cs typeface="FZLanTingHei-M-GBK" charset="-122"/>
              <a:sym typeface="FZHei-B01S" panose="02010601030101010101" pitchFamily="2" charset="-122"/>
            </a:endParaRPr>
          </a:p>
        </p:txBody>
      </p:sp>
      <p:sp>
        <p:nvSpPr>
          <p:cNvPr id="6" name="TextBox 5">
            <a:extLst>
              <a:ext uri="{FF2B5EF4-FFF2-40B4-BE49-F238E27FC236}">
                <a16:creationId xmlns:a16="http://schemas.microsoft.com/office/drawing/2014/main" id="{0BBE2FE7-2A7A-28FF-3A4F-552275D12FF1}"/>
              </a:ext>
            </a:extLst>
          </p:cNvPr>
          <p:cNvSpPr txBox="1"/>
          <p:nvPr/>
        </p:nvSpPr>
        <p:spPr>
          <a:xfrm>
            <a:off x="2071395" y="1899868"/>
            <a:ext cx="7231225" cy="1015663"/>
          </a:xfrm>
          <a:prstGeom prst="rect">
            <a:avLst/>
          </a:prstGeom>
          <a:noFill/>
        </p:spPr>
        <p:txBody>
          <a:bodyPr wrap="square" rtlCol="0">
            <a:spAutoFit/>
          </a:bodyPr>
          <a:lstStyle/>
          <a:p>
            <a:pPr algn="ctr"/>
            <a:r>
              <a:rPr lang="en-US" sz="2800" err="1">
                <a:latin typeface="Arial" panose="020B0604020202020204" pitchFamily="34" charset="0"/>
                <a:cs typeface="Arial" panose="020B0604020202020204" pitchFamily="34" charset="0"/>
              </a:rPr>
              <a:t>Báo</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Cáo</a:t>
            </a:r>
            <a:endParaRPr lang="en-US" sz="2800">
              <a:latin typeface="Arial" panose="020B0604020202020204" pitchFamily="34" charset="0"/>
              <a:cs typeface="Arial" panose="020B0604020202020204" pitchFamily="34" charset="0"/>
            </a:endParaRPr>
          </a:p>
          <a:p>
            <a:pPr algn="ctr"/>
            <a:r>
              <a:rPr lang="en-US" sz="3200">
                <a:latin typeface="Arial" panose="020B0604020202020204" pitchFamily="34" charset="0"/>
                <a:cs typeface="Arial" panose="020B0604020202020204" pitchFamily="34" charset="0"/>
              </a:rPr>
              <a:t>CƠ SỞ DỮ LIỆU NÂNG CAO</a:t>
            </a:r>
          </a:p>
        </p:txBody>
      </p:sp>
      <p:sp>
        <p:nvSpPr>
          <p:cNvPr id="8" name="TextBox 7">
            <a:extLst>
              <a:ext uri="{FF2B5EF4-FFF2-40B4-BE49-F238E27FC236}">
                <a16:creationId xmlns:a16="http://schemas.microsoft.com/office/drawing/2014/main" id="{1CC47A3E-F32C-244D-85B1-82D239392FC3}"/>
              </a:ext>
            </a:extLst>
          </p:cNvPr>
          <p:cNvSpPr txBox="1"/>
          <p:nvPr/>
        </p:nvSpPr>
        <p:spPr>
          <a:xfrm>
            <a:off x="3069771" y="3107094"/>
            <a:ext cx="5514392" cy="461665"/>
          </a:xfrm>
          <a:prstGeom prst="rect">
            <a:avLst/>
          </a:prstGeom>
          <a:noFill/>
        </p:spPr>
        <p:txBody>
          <a:bodyPr wrap="square" rtlCol="0">
            <a:spAutoFit/>
          </a:bodyPr>
          <a:lstStyle/>
          <a:p>
            <a:pPr algn="ctr"/>
            <a:r>
              <a:rPr lang="en-US" sz="2400">
                <a:latin typeface="Arial" panose="020B0604020202020204" pitchFamily="34" charset="0"/>
                <a:cs typeface="Arial" panose="020B0604020202020204" pitchFamily="34" charset="0"/>
              </a:rPr>
              <a:t>Website </a:t>
            </a:r>
            <a:r>
              <a:rPr lang="en-US" sz="2400" err="1">
                <a:latin typeface="Arial" panose="020B0604020202020204" pitchFamily="34" charset="0"/>
                <a:cs typeface="Arial" panose="020B0604020202020204" pitchFamily="34" charset="0"/>
              </a:rPr>
              <a:t>Bán</a:t>
            </a:r>
            <a:r>
              <a:rPr lang="en-US" sz="2400">
                <a:latin typeface="Arial" panose="020B0604020202020204" pitchFamily="34" charset="0"/>
                <a:cs typeface="Arial" panose="020B0604020202020204" pitchFamily="34" charset="0"/>
              </a:rPr>
              <a:t> Bán Đồ Ăn</a:t>
            </a:r>
          </a:p>
        </p:txBody>
      </p:sp>
      <p:sp>
        <p:nvSpPr>
          <p:cNvPr id="14" name="TextBox 13">
            <a:extLst>
              <a:ext uri="{FF2B5EF4-FFF2-40B4-BE49-F238E27FC236}">
                <a16:creationId xmlns:a16="http://schemas.microsoft.com/office/drawing/2014/main" id="{DCE3D9AC-F51A-9ADB-3818-9F610402B84E}"/>
              </a:ext>
            </a:extLst>
          </p:cNvPr>
          <p:cNvSpPr txBox="1"/>
          <p:nvPr/>
        </p:nvSpPr>
        <p:spPr>
          <a:xfrm>
            <a:off x="1474236" y="4040155"/>
            <a:ext cx="6326155" cy="2932341"/>
          </a:xfrm>
          <a:prstGeom prst="rect">
            <a:avLst/>
          </a:prstGeom>
          <a:noFill/>
        </p:spPr>
        <p:txBody>
          <a:bodyPr wrap="square" rtlCol="0">
            <a:spAutoFit/>
          </a:bodyPr>
          <a:lstStyle/>
          <a:p>
            <a:pPr>
              <a:lnSpc>
                <a:spcPct val="200000"/>
              </a:lnSpc>
            </a:pPr>
            <a:r>
              <a:rPr lang="en-US" sz="2400" err="1">
                <a:latin typeface="Arial" panose="020B0604020202020204" pitchFamily="34" charset="0"/>
                <a:cs typeface="Arial" panose="020B0604020202020204" pitchFamily="34" charset="0"/>
              </a:rPr>
              <a:t>Giáo</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Viên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Hướng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Dẫn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Th.S</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Võ</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Công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Đình</a:t>
            </a:r>
            <a:endParaRPr lang="en-US" sz="2400">
              <a:latin typeface="Arial" panose="020B0604020202020204" pitchFamily="34" charset="0"/>
              <a:cs typeface="Arial" panose="020B0604020202020204" pitchFamily="34" charset="0"/>
            </a:endParaRPr>
          </a:p>
          <a:p>
            <a:pPr>
              <a:lnSpc>
                <a:spcPct val="200000"/>
              </a:lnSpc>
            </a:pPr>
            <a:r>
              <a:rPr lang="en-US" sz="2400" err="1">
                <a:latin typeface="Arial" panose="020B0604020202020204" pitchFamily="34" charset="0"/>
                <a:cs typeface="Arial" panose="020B0604020202020204" pitchFamily="34" charset="0"/>
              </a:rPr>
              <a:t>Sinh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Viên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Thực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Hiện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Phạm</a:t>
            </a:r>
            <a:r>
              <a:rPr lang="en-US" sz="2400">
                <a:latin typeface="Arial" panose="020B0604020202020204" pitchFamily="34" charset="0"/>
                <a:cs typeface="Arial" panose="020B0604020202020204" pitchFamily="34" charset="0"/>
              </a:rPr>
              <a:t>  Cao Trinh</a:t>
            </a:r>
          </a:p>
          <a:p>
            <a:pPr>
              <a:lnSpc>
                <a:spcPct val="200000"/>
              </a:lnSpc>
            </a:pPr>
            <a:r>
              <a:rPr lang="en-US" sz="2400">
                <a:latin typeface="Arial" panose="020B0604020202020204" pitchFamily="34" charset="0"/>
                <a:cs typeface="Arial" panose="020B0604020202020204" pitchFamily="34" charset="0"/>
              </a:rPr>
              <a:t>Lớp:19CNTTD</a:t>
            </a:r>
          </a:p>
          <a:p>
            <a:pPr>
              <a:lnSpc>
                <a:spcPct val="200000"/>
              </a:lnSpc>
            </a:pPr>
            <a:r>
              <a:rPr lang="en-US" sz="2400" err="1">
                <a:latin typeface="Arial" panose="020B0604020202020204" pitchFamily="34" charset="0"/>
                <a:cs typeface="Arial" panose="020B0604020202020204" pitchFamily="34" charset="0"/>
              </a:rPr>
              <a:t>MaSV</a:t>
            </a:r>
            <a:r>
              <a:rPr lang="en-US" sz="2400">
                <a:latin typeface="Arial" panose="020B0604020202020204" pitchFamily="34" charset="0"/>
                <a:cs typeface="Arial" panose="020B0604020202020204" pitchFamily="34" charset="0"/>
              </a:rPr>
              <a:t>: 3120519058</a:t>
            </a:r>
          </a:p>
        </p:txBody>
      </p:sp>
    </p:spTree>
    <p:extLst>
      <p:ext uri="{BB962C8B-B14F-4D97-AF65-F5344CB8AC3E}">
        <p14:creationId xmlns:p14="http://schemas.microsoft.com/office/powerpoint/2010/main" val="2011675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p:nvPr>
            <p:custDataLst>
              <p:tags r:id="rId1"/>
            </p:custDataLst>
          </p:nvPr>
        </p:nvSpPr>
        <p:spPr>
          <a:xfrm>
            <a:off x="910837" y="4710153"/>
            <a:ext cx="1183243" cy="11832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500"/>
              </a:lnSpc>
              <a:defRPr/>
            </a:pPr>
            <a:r>
              <a:rPr lang="en-US" altLang="zh-CN" sz="2800" b="1">
                <a:solidFill>
                  <a:srgbClr val="121212"/>
                </a:solidFill>
                <a:latin typeface="FZHei-B01S" panose="02010601030101010101" pitchFamily="2" charset="-122"/>
                <a:ea typeface="FZHei-B01S" panose="02010601030101010101" pitchFamily="2" charset="-122"/>
                <a:sym typeface="FZHei-B01S" panose="02010601030101010101" pitchFamily="2" charset="-122"/>
              </a:rPr>
              <a:t>A</a:t>
            </a:r>
            <a:endParaRPr lang="zh-CN" altLang="en-US" sz="2800" b="1">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 name="MH_Other_2"/>
          <p:cNvSpPr/>
          <p:nvPr>
            <p:custDataLst>
              <p:tags r:id="rId2"/>
            </p:custDataLst>
          </p:nvPr>
        </p:nvSpPr>
        <p:spPr>
          <a:xfrm>
            <a:off x="4437063" y="4710153"/>
            <a:ext cx="1183243" cy="118324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500"/>
              </a:lnSpc>
              <a:defRPr/>
            </a:pPr>
            <a:r>
              <a:rPr lang="en-US" altLang="zh-CN" sz="2800" b="1">
                <a:solidFill>
                  <a:srgbClr val="121212"/>
                </a:solidFill>
                <a:latin typeface="FZHei-B01S" panose="02010601030101010101" pitchFamily="2" charset="-122"/>
                <a:ea typeface="FZHei-B01S" panose="02010601030101010101" pitchFamily="2" charset="-122"/>
                <a:sym typeface="FZHei-B01S" panose="02010601030101010101" pitchFamily="2" charset="-122"/>
              </a:rPr>
              <a:t>C</a:t>
            </a:r>
            <a:endParaRPr lang="zh-CN" altLang="en-US" sz="2800" b="1">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MH_Other_3"/>
          <p:cNvSpPr/>
          <p:nvPr>
            <p:custDataLst>
              <p:tags r:id="rId3"/>
            </p:custDataLst>
          </p:nvPr>
        </p:nvSpPr>
        <p:spPr>
          <a:xfrm>
            <a:off x="7860041" y="4710153"/>
            <a:ext cx="1183243" cy="11832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500"/>
              </a:lnSpc>
              <a:defRPr/>
            </a:pPr>
            <a:r>
              <a:rPr lang="en-US" altLang="zh-CN" sz="2800" b="1">
                <a:solidFill>
                  <a:srgbClr val="121212"/>
                </a:solidFill>
                <a:latin typeface="FZHei-B01S" panose="02010601030101010101" pitchFamily="2" charset="-122"/>
                <a:ea typeface="FZHei-B01S" panose="02010601030101010101" pitchFamily="2" charset="-122"/>
                <a:sym typeface="FZHei-B01S" panose="02010601030101010101" pitchFamily="2" charset="-122"/>
              </a:rPr>
              <a:t>E</a:t>
            </a:r>
            <a:endParaRPr lang="zh-CN" altLang="en-US" sz="2800" b="1">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MH_Other_4"/>
          <p:cNvSpPr/>
          <p:nvPr>
            <p:custDataLst>
              <p:tags r:id="rId4"/>
            </p:custDataLst>
          </p:nvPr>
        </p:nvSpPr>
        <p:spPr>
          <a:xfrm>
            <a:off x="2589419" y="1994171"/>
            <a:ext cx="1253028" cy="1253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500"/>
              </a:lnSpc>
              <a:defRPr/>
            </a:pPr>
            <a:r>
              <a:rPr lang="en-US" altLang="zh-CN" sz="2800" b="1">
                <a:solidFill>
                  <a:srgbClr val="121212"/>
                </a:solidFill>
                <a:latin typeface="FZHei-B01S" panose="02010601030101010101" pitchFamily="2" charset="-122"/>
                <a:ea typeface="FZHei-B01S" panose="02010601030101010101" pitchFamily="2" charset="-122"/>
                <a:sym typeface="FZHei-B01S" panose="02010601030101010101" pitchFamily="2" charset="-122"/>
              </a:rPr>
              <a:t>B</a:t>
            </a:r>
            <a:endParaRPr lang="zh-CN" altLang="en-US" sz="2800" b="1">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MH_Other_5"/>
          <p:cNvSpPr/>
          <p:nvPr>
            <p:custDataLst>
              <p:tags r:id="rId5"/>
            </p:custDataLst>
          </p:nvPr>
        </p:nvSpPr>
        <p:spPr>
          <a:xfrm>
            <a:off x="5980667" y="1994171"/>
            <a:ext cx="1253028" cy="12530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500"/>
              </a:lnSpc>
              <a:defRPr/>
            </a:pPr>
            <a:r>
              <a:rPr lang="en-US" altLang="zh-CN" sz="2800" b="1">
                <a:solidFill>
                  <a:srgbClr val="121212"/>
                </a:solidFill>
                <a:latin typeface="FZHei-B01S" panose="02010601030101010101" pitchFamily="2" charset="-122"/>
                <a:ea typeface="FZHei-B01S" panose="02010601030101010101" pitchFamily="2" charset="-122"/>
                <a:sym typeface="FZHei-B01S" panose="02010601030101010101" pitchFamily="2" charset="-122"/>
              </a:rPr>
              <a:t>D</a:t>
            </a:r>
            <a:endParaRPr lang="zh-CN" altLang="en-US" sz="2800" b="1">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MH_Other_6"/>
          <p:cNvSpPr/>
          <p:nvPr>
            <p:custDataLst>
              <p:tags r:id="rId6"/>
            </p:custDataLst>
          </p:nvPr>
        </p:nvSpPr>
        <p:spPr>
          <a:xfrm>
            <a:off x="9340559" y="1994171"/>
            <a:ext cx="1253028" cy="1253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500"/>
              </a:lnSpc>
              <a:defRPr/>
            </a:pPr>
            <a:r>
              <a:rPr lang="en-US" altLang="zh-CN" sz="2800" b="1">
                <a:solidFill>
                  <a:srgbClr val="121212"/>
                </a:solidFill>
                <a:latin typeface="FZHei-B01S" panose="02010601030101010101" pitchFamily="2" charset="-122"/>
                <a:ea typeface="FZHei-B01S" panose="02010601030101010101" pitchFamily="2" charset="-122"/>
                <a:sym typeface="FZHei-B01S" panose="02010601030101010101" pitchFamily="2" charset="-122"/>
              </a:rPr>
              <a:t>F</a:t>
            </a:r>
            <a:endParaRPr lang="zh-CN" altLang="en-US" sz="2800" b="1">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9" name="组合 8"/>
          <p:cNvGrpSpPr/>
          <p:nvPr/>
        </p:nvGrpSpPr>
        <p:grpSpPr>
          <a:xfrm>
            <a:off x="1218453" y="3978677"/>
            <a:ext cx="8936200" cy="385011"/>
            <a:chOff x="1993654" y="3780824"/>
            <a:chExt cx="7260543" cy="0"/>
          </a:xfrm>
        </p:grpSpPr>
        <p:cxnSp>
          <p:nvCxnSpPr>
            <p:cNvPr id="10" name="MH_Other_7"/>
            <p:cNvCxnSpPr/>
            <p:nvPr>
              <p:custDataLst>
                <p:tags r:id="rId7"/>
              </p:custDataLst>
            </p:nvPr>
          </p:nvCxnSpPr>
          <p:spPr>
            <a:xfrm rot="19500000">
              <a:off x="1993654" y="3780824"/>
              <a:ext cx="1685484" cy="0"/>
            </a:xfrm>
            <a:prstGeom prst="line">
              <a:avLst/>
            </a:prstGeom>
            <a:ln w="38100">
              <a:solidFill>
                <a:schemeClr val="accent1"/>
              </a:solidFill>
              <a:headEnd type="oval" w="lg" len="lg"/>
            </a:ln>
          </p:spPr>
          <p:style>
            <a:lnRef idx="1">
              <a:schemeClr val="accent1"/>
            </a:lnRef>
            <a:fillRef idx="0">
              <a:schemeClr val="accent1"/>
            </a:fillRef>
            <a:effectRef idx="0">
              <a:schemeClr val="accent1"/>
            </a:effectRef>
            <a:fontRef idx="minor">
              <a:schemeClr val="tx1"/>
            </a:fontRef>
          </p:style>
        </p:cxnSp>
        <p:cxnSp>
          <p:nvCxnSpPr>
            <p:cNvPr id="11" name="MH_Other_8"/>
            <p:cNvCxnSpPr/>
            <p:nvPr>
              <p:custDataLst>
                <p:tags r:id="rId8"/>
              </p:custDataLst>
            </p:nvPr>
          </p:nvCxnSpPr>
          <p:spPr>
            <a:xfrm rot="2100000" flipV="1">
              <a:off x="3385827" y="3780824"/>
              <a:ext cx="1685482" cy="0"/>
            </a:xfrm>
            <a:prstGeom prst="line">
              <a:avLst/>
            </a:prstGeom>
            <a:ln w="38100">
              <a:solidFill>
                <a:schemeClr val="accent2"/>
              </a:solidFill>
              <a:headEnd type="oval" w="lg" len="lg"/>
            </a:ln>
          </p:spPr>
          <p:style>
            <a:lnRef idx="1">
              <a:schemeClr val="accent1"/>
            </a:lnRef>
            <a:fillRef idx="0">
              <a:schemeClr val="accent1"/>
            </a:fillRef>
            <a:effectRef idx="0">
              <a:schemeClr val="accent1"/>
            </a:effectRef>
            <a:fontRef idx="minor">
              <a:schemeClr val="tx1"/>
            </a:fontRef>
          </p:style>
        </p:cxnSp>
        <p:cxnSp>
          <p:nvCxnSpPr>
            <p:cNvPr id="12" name="MH_Other_9"/>
            <p:cNvCxnSpPr/>
            <p:nvPr>
              <p:custDataLst>
                <p:tags r:id="rId9"/>
              </p:custDataLst>
            </p:nvPr>
          </p:nvCxnSpPr>
          <p:spPr>
            <a:xfrm rot="19500000">
              <a:off x="4782246" y="3780824"/>
              <a:ext cx="1685484" cy="0"/>
            </a:xfrm>
            <a:prstGeom prst="line">
              <a:avLst/>
            </a:prstGeom>
            <a:ln w="38100">
              <a:solidFill>
                <a:schemeClr val="accent3"/>
              </a:solidFill>
              <a:headEnd type="oval" w="lg" len="lg"/>
            </a:ln>
          </p:spPr>
          <p:style>
            <a:lnRef idx="1">
              <a:schemeClr val="accent1"/>
            </a:lnRef>
            <a:fillRef idx="0">
              <a:schemeClr val="accent1"/>
            </a:fillRef>
            <a:effectRef idx="0">
              <a:schemeClr val="accent1"/>
            </a:effectRef>
            <a:fontRef idx="minor">
              <a:schemeClr val="tx1"/>
            </a:fontRef>
          </p:style>
        </p:cxnSp>
        <p:cxnSp>
          <p:nvCxnSpPr>
            <p:cNvPr id="13" name="MH_Other_10"/>
            <p:cNvCxnSpPr/>
            <p:nvPr>
              <p:custDataLst>
                <p:tags r:id="rId10"/>
              </p:custDataLst>
            </p:nvPr>
          </p:nvCxnSpPr>
          <p:spPr>
            <a:xfrm rot="2100000" flipV="1">
              <a:off x="6174419" y="3780824"/>
              <a:ext cx="1685482" cy="0"/>
            </a:xfrm>
            <a:prstGeom prst="line">
              <a:avLst/>
            </a:prstGeom>
            <a:ln w="38100">
              <a:solidFill>
                <a:schemeClr val="accent1"/>
              </a:solidFill>
              <a:headEnd type="oval" w="lg" len="lg"/>
            </a:ln>
          </p:spPr>
          <p:style>
            <a:lnRef idx="1">
              <a:schemeClr val="accent1"/>
            </a:lnRef>
            <a:fillRef idx="0">
              <a:schemeClr val="accent1"/>
            </a:fillRef>
            <a:effectRef idx="0">
              <a:schemeClr val="accent1"/>
            </a:effectRef>
            <a:fontRef idx="minor">
              <a:schemeClr val="tx1"/>
            </a:fontRef>
          </p:style>
        </p:cxnSp>
        <p:cxnSp>
          <p:nvCxnSpPr>
            <p:cNvPr id="14" name="MH_Other_11"/>
            <p:cNvCxnSpPr/>
            <p:nvPr>
              <p:custDataLst>
                <p:tags r:id="rId11"/>
              </p:custDataLst>
            </p:nvPr>
          </p:nvCxnSpPr>
          <p:spPr>
            <a:xfrm rot="19500000">
              <a:off x="7568715" y="3780824"/>
              <a:ext cx="1685482" cy="0"/>
            </a:xfrm>
            <a:prstGeom prst="line">
              <a:avLst/>
            </a:prstGeom>
            <a:ln w="38100">
              <a:solidFill>
                <a:schemeClr val="accent2"/>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997657" y="4958662"/>
            <a:ext cx="1682347" cy="289182"/>
          </a:xfrm>
          <a:prstGeom prst="rect">
            <a:avLst/>
          </a:prstGeom>
        </p:spPr>
        <p:txBody>
          <a:bodyPr wrap="square">
            <a:spAutoFit/>
          </a:bodyPr>
          <a:lstStyle/>
          <a:p>
            <a:pPr>
              <a:lnSpc>
                <a:spcPts val="1500"/>
              </a:lnSpc>
            </a:pP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Bảng</a:t>
            </a:r>
            <a:r>
              <a:rPr lang="en-US" altLang="zh-CN">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Slide</a:t>
            </a:r>
            <a:endParaRPr lang="zh-CN" altLang="en-US">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16" name="矩形 15"/>
          <p:cNvSpPr/>
          <p:nvPr/>
        </p:nvSpPr>
        <p:spPr>
          <a:xfrm>
            <a:off x="757712" y="2403186"/>
            <a:ext cx="1928016" cy="289182"/>
          </a:xfrm>
          <a:prstGeom prst="rect">
            <a:avLst/>
          </a:prstGeom>
        </p:spPr>
        <p:txBody>
          <a:bodyPr wrap="square">
            <a:spAutoFit/>
          </a:bodyPr>
          <a:lstStyle/>
          <a:p>
            <a:pPr algn="ctr">
              <a:lnSpc>
                <a:spcPts val="1500"/>
              </a:lnSpc>
            </a:pP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Bảng</a:t>
            </a:r>
            <a:r>
              <a:rPr lang="en-US" altLang="zh-CN">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Sản</a:t>
            </a:r>
            <a:r>
              <a:rPr lang="en-US" altLang="zh-CN">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Phẩm</a:t>
            </a:r>
            <a:endParaRPr lang="zh-CN" altLang="en-US">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17" name="矩形 16"/>
          <p:cNvSpPr/>
          <p:nvPr/>
        </p:nvSpPr>
        <p:spPr>
          <a:xfrm>
            <a:off x="5688377" y="4958662"/>
            <a:ext cx="1916783" cy="289182"/>
          </a:xfrm>
          <a:prstGeom prst="rect">
            <a:avLst/>
          </a:prstGeom>
        </p:spPr>
        <p:txBody>
          <a:bodyPr wrap="square">
            <a:spAutoFit/>
          </a:bodyPr>
          <a:lstStyle/>
          <a:p>
            <a:pPr>
              <a:lnSpc>
                <a:spcPts val="1500"/>
              </a:lnSpc>
            </a:pP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Bảng</a:t>
            </a:r>
            <a:r>
              <a:rPr lang="en-US" altLang="zh-CN">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Giới</a:t>
            </a:r>
            <a:r>
              <a:rPr lang="en-US" altLang="zh-CN">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Thiệu</a:t>
            </a:r>
            <a:endParaRPr lang="zh-CN" altLang="en-US">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18" name="矩形 17"/>
          <p:cNvSpPr/>
          <p:nvPr/>
        </p:nvSpPr>
        <p:spPr>
          <a:xfrm>
            <a:off x="4247020" y="2403186"/>
            <a:ext cx="1836423" cy="289182"/>
          </a:xfrm>
          <a:prstGeom prst="rect">
            <a:avLst/>
          </a:prstGeom>
        </p:spPr>
        <p:txBody>
          <a:bodyPr wrap="square">
            <a:spAutoFit/>
          </a:bodyPr>
          <a:lstStyle/>
          <a:p>
            <a:pPr>
              <a:lnSpc>
                <a:spcPts val="1500"/>
              </a:lnSpc>
            </a:pP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Bảng</a:t>
            </a:r>
            <a:r>
              <a:rPr lang="en-US" altLang="zh-CN">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Giỏ</a:t>
            </a:r>
            <a:r>
              <a:rPr lang="en-US" altLang="zh-CN">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Hàng</a:t>
            </a:r>
            <a:endParaRPr lang="zh-CN" altLang="en-US">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19" name="矩形 18"/>
          <p:cNvSpPr/>
          <p:nvPr/>
        </p:nvSpPr>
        <p:spPr>
          <a:xfrm>
            <a:off x="9240909" y="5123074"/>
            <a:ext cx="1682347" cy="289182"/>
          </a:xfrm>
          <a:prstGeom prst="rect">
            <a:avLst/>
          </a:prstGeom>
        </p:spPr>
        <p:txBody>
          <a:bodyPr wrap="square">
            <a:spAutoFit/>
          </a:bodyPr>
          <a:lstStyle/>
          <a:p>
            <a:pPr>
              <a:lnSpc>
                <a:spcPts val="1500"/>
              </a:lnSpc>
            </a:pP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Bảng</a:t>
            </a:r>
            <a:r>
              <a:rPr lang="en-US" altLang="zh-CN">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Đăng</a:t>
            </a:r>
            <a:r>
              <a:rPr lang="en-US" altLang="zh-CN">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Ký</a:t>
            </a:r>
            <a:endParaRPr lang="zh-CN" altLang="en-US">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20" name="矩形 19"/>
          <p:cNvSpPr/>
          <p:nvPr/>
        </p:nvSpPr>
        <p:spPr>
          <a:xfrm>
            <a:off x="7605160" y="2403186"/>
            <a:ext cx="1900144" cy="289182"/>
          </a:xfrm>
          <a:prstGeom prst="rect">
            <a:avLst/>
          </a:prstGeom>
        </p:spPr>
        <p:txBody>
          <a:bodyPr wrap="square">
            <a:spAutoFit/>
          </a:bodyPr>
          <a:lstStyle/>
          <a:p>
            <a:pPr>
              <a:lnSpc>
                <a:spcPts val="1500"/>
              </a:lnSpc>
            </a:pP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Bảng</a:t>
            </a:r>
            <a:r>
              <a:rPr lang="en-US" altLang="zh-CN">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Đơn</a:t>
            </a:r>
            <a:r>
              <a:rPr lang="en-US" altLang="zh-CN">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Hàng</a:t>
            </a:r>
            <a:endParaRPr lang="zh-CN" altLang="en-US">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grpSp>
        <p:nvGrpSpPr>
          <p:cNvPr id="21" name="组合 20">
            <a:extLst>
              <a:ext uri="{FF2B5EF4-FFF2-40B4-BE49-F238E27FC236}">
                <a16:creationId xmlns:a16="http://schemas.microsoft.com/office/drawing/2014/main" id="{BD3A19BC-996B-480E-B621-34BE5D8BD868}"/>
              </a:ext>
            </a:extLst>
          </p:cNvPr>
          <p:cNvGrpSpPr/>
          <p:nvPr/>
        </p:nvGrpSpPr>
        <p:grpSpPr>
          <a:xfrm>
            <a:off x="-953038" y="133034"/>
            <a:ext cx="14197252" cy="417195"/>
            <a:chOff x="-953038" y="133034"/>
            <a:chExt cx="14197252" cy="417195"/>
          </a:xfrm>
        </p:grpSpPr>
        <p:cxnSp>
          <p:nvCxnSpPr>
            <p:cNvPr id="22" name="直接连接符 21">
              <a:extLst>
                <a:ext uri="{FF2B5EF4-FFF2-40B4-BE49-F238E27FC236}">
                  <a16:creationId xmlns:a16="http://schemas.microsoft.com/office/drawing/2014/main" id="{39D3A46D-3C62-40C4-AEE0-7876F0515DD9}"/>
                </a:ext>
              </a:extLst>
            </p:cNvPr>
            <p:cNvCxnSpPr>
              <a:cxnSpLocks/>
            </p:cNvCxnSpPr>
            <p:nvPr/>
          </p:nvCxnSpPr>
          <p:spPr>
            <a:xfrm>
              <a:off x="8346332" y="341631"/>
              <a:ext cx="4897882"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DA11B3-E647-425C-B2E0-53E2AB1ED6F7}"/>
                </a:ext>
              </a:extLst>
            </p:cNvPr>
            <p:cNvCxnSpPr>
              <a:cxnSpLocks/>
            </p:cNvCxnSpPr>
            <p:nvPr/>
          </p:nvCxnSpPr>
          <p:spPr>
            <a:xfrm flipH="1">
              <a:off x="-953038" y="341632"/>
              <a:ext cx="4873285"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9E96DDD-469C-4DDB-B418-37BCA5D6E15F}"/>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Cơ</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Sở</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dữ</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liệu</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tập</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trung</a:t>
              </a:r>
              <a:endParaRPr kumimoji="0" lang="ko-KR" altLang="en-US" sz="3200" b="0" i="0" u="none" strike="noStrike" kern="1200" cap="none" spc="0" normalizeH="0" baseline="0" noProof="0">
                <a:ln>
                  <a:noFill/>
                </a:ln>
                <a:solidFill>
                  <a:prstClr val="white"/>
                </a:solidFill>
                <a:effectLst/>
                <a:uLnTx/>
                <a:uFillTx/>
                <a:latin typeface="Arial" panose="020B0604020202020204" pitchFamily="34" charset="0"/>
                <a:ea typeface="微软雅黑" charset="0"/>
                <a:cs typeface="Arial" panose="020B0604020202020204" pitchFamily="34" charset="0"/>
                <a:sym typeface="FZHei-B01S" panose="02010601030101010101" pitchFamily="2" charset="-122"/>
              </a:endParaRPr>
            </a:p>
          </p:txBody>
        </p:sp>
      </p:grpSp>
      <p:sp>
        <p:nvSpPr>
          <p:cNvPr id="28" name="TextBox 27">
            <a:extLst>
              <a:ext uri="{FF2B5EF4-FFF2-40B4-BE49-F238E27FC236}">
                <a16:creationId xmlns:a16="http://schemas.microsoft.com/office/drawing/2014/main" id="{E191E414-1FCA-1A71-EDA1-A0F0C9DDD827}"/>
              </a:ext>
            </a:extLst>
          </p:cNvPr>
          <p:cNvSpPr txBox="1"/>
          <p:nvPr/>
        </p:nvSpPr>
        <p:spPr>
          <a:xfrm>
            <a:off x="3011558" y="1147048"/>
            <a:ext cx="6229351" cy="584775"/>
          </a:xfrm>
          <a:prstGeom prst="rect">
            <a:avLst/>
          </a:prstGeom>
          <a:noFill/>
        </p:spPr>
        <p:txBody>
          <a:bodyPr wrap="square" rtlCol="0">
            <a:spAutoFit/>
          </a:bodyPr>
          <a:lstStyle/>
          <a:p>
            <a:r>
              <a:rPr lang="en-US" sz="3200" err="1">
                <a:solidFill>
                  <a:srgbClr val="FF0000"/>
                </a:solidFill>
                <a:latin typeface="Arial" panose="020B0604020202020204" pitchFamily="34" charset="0"/>
                <a:cs typeface="Arial" panose="020B0604020202020204" pitchFamily="34" charset="0"/>
              </a:rPr>
              <a:t>Các</a:t>
            </a:r>
            <a:r>
              <a:rPr lang="en-US" sz="3200">
                <a:solidFill>
                  <a:srgbClr val="FF0000"/>
                </a:solidFill>
                <a:latin typeface="Arial" panose="020B0604020202020204" pitchFamily="34" charset="0"/>
                <a:cs typeface="Arial" panose="020B0604020202020204" pitchFamily="34" charset="0"/>
              </a:rPr>
              <a:t> </a:t>
            </a:r>
            <a:r>
              <a:rPr lang="en-US" sz="3200" err="1">
                <a:solidFill>
                  <a:srgbClr val="FF0000"/>
                </a:solidFill>
                <a:latin typeface="Arial" panose="020B0604020202020204" pitchFamily="34" charset="0"/>
                <a:cs typeface="Arial" panose="020B0604020202020204" pitchFamily="34" charset="0"/>
              </a:rPr>
              <a:t>Bảng</a:t>
            </a:r>
            <a:r>
              <a:rPr lang="en-US" sz="3200">
                <a:solidFill>
                  <a:srgbClr val="FF0000"/>
                </a:solidFill>
                <a:latin typeface="Arial" panose="020B0604020202020204" pitchFamily="34" charset="0"/>
                <a:cs typeface="Arial" panose="020B0604020202020204" pitchFamily="34" charset="0"/>
              </a:rPr>
              <a:t> </a:t>
            </a:r>
            <a:r>
              <a:rPr lang="en-US" sz="3200" err="1">
                <a:solidFill>
                  <a:srgbClr val="FF0000"/>
                </a:solidFill>
                <a:latin typeface="Arial" panose="020B0604020202020204" pitchFamily="34" charset="0"/>
                <a:cs typeface="Arial" panose="020B0604020202020204" pitchFamily="34" charset="0"/>
              </a:rPr>
              <a:t>Trong</a:t>
            </a:r>
            <a:r>
              <a:rPr lang="en-US" sz="3200">
                <a:solidFill>
                  <a:srgbClr val="FF0000"/>
                </a:solidFill>
                <a:latin typeface="Arial" panose="020B0604020202020204" pitchFamily="34" charset="0"/>
                <a:cs typeface="Arial" panose="020B0604020202020204" pitchFamily="34" charset="0"/>
              </a:rPr>
              <a:t> </a:t>
            </a:r>
            <a:r>
              <a:rPr lang="en-US" sz="3200" err="1">
                <a:solidFill>
                  <a:srgbClr val="FF0000"/>
                </a:solidFill>
                <a:latin typeface="Arial" panose="020B0604020202020204" pitchFamily="34" charset="0"/>
                <a:cs typeface="Arial" panose="020B0604020202020204" pitchFamily="34" charset="0"/>
              </a:rPr>
              <a:t>cơ</a:t>
            </a:r>
            <a:r>
              <a:rPr lang="en-US" sz="3200">
                <a:solidFill>
                  <a:srgbClr val="FF0000"/>
                </a:solidFill>
                <a:latin typeface="Arial" panose="020B0604020202020204" pitchFamily="34" charset="0"/>
                <a:cs typeface="Arial" panose="020B0604020202020204" pitchFamily="34" charset="0"/>
              </a:rPr>
              <a:t> </a:t>
            </a:r>
            <a:r>
              <a:rPr lang="en-US" sz="3200" err="1">
                <a:solidFill>
                  <a:srgbClr val="FF0000"/>
                </a:solidFill>
                <a:latin typeface="Arial" panose="020B0604020202020204" pitchFamily="34" charset="0"/>
                <a:cs typeface="Arial" panose="020B0604020202020204" pitchFamily="34" charset="0"/>
              </a:rPr>
              <a:t>Sở</a:t>
            </a:r>
            <a:r>
              <a:rPr lang="en-US" sz="3200">
                <a:solidFill>
                  <a:srgbClr val="FF0000"/>
                </a:solidFill>
                <a:latin typeface="Arial" panose="020B0604020202020204" pitchFamily="34" charset="0"/>
                <a:cs typeface="Arial" panose="020B0604020202020204" pitchFamily="34" charset="0"/>
              </a:rPr>
              <a:t> </a:t>
            </a:r>
            <a:r>
              <a:rPr lang="en-US" sz="3200" err="1">
                <a:solidFill>
                  <a:srgbClr val="FF0000"/>
                </a:solidFill>
                <a:latin typeface="Arial" panose="020B0604020202020204" pitchFamily="34" charset="0"/>
                <a:cs typeface="Arial" panose="020B0604020202020204" pitchFamily="34" charset="0"/>
              </a:rPr>
              <a:t>Dữ</a:t>
            </a:r>
            <a:r>
              <a:rPr lang="en-US" sz="3200">
                <a:solidFill>
                  <a:srgbClr val="FF0000"/>
                </a:solidFill>
                <a:latin typeface="Arial" panose="020B0604020202020204" pitchFamily="34" charset="0"/>
                <a:cs typeface="Arial" panose="020B0604020202020204" pitchFamily="34" charset="0"/>
              </a:rPr>
              <a:t> </a:t>
            </a:r>
            <a:r>
              <a:rPr lang="en-US" sz="3200" err="1">
                <a:solidFill>
                  <a:srgbClr val="FF0000"/>
                </a:solidFill>
                <a:latin typeface="Arial" panose="020B0604020202020204" pitchFamily="34" charset="0"/>
                <a:cs typeface="Arial" panose="020B0604020202020204" pitchFamily="34" charset="0"/>
              </a:rPr>
              <a:t>Liệu</a:t>
            </a:r>
            <a:endParaRPr lang="en-US" sz="320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381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fltVal val="0"/>
                                          </p:val>
                                        </p:tav>
                                        <p:tav tm="100000">
                                          <p:val>
                                            <p:strVal val="#ppt_w"/>
                                          </p:val>
                                        </p:tav>
                                      </p:tavLst>
                                    </p:anim>
                                    <p:anim calcmode="lin" valueType="num">
                                      <p:cBhvr>
                                        <p:cTn id="56" dur="500" fill="hold"/>
                                        <p:tgtEl>
                                          <p:spTgt spid="5"/>
                                        </p:tgtEl>
                                        <p:attrNameLst>
                                          <p:attrName>ppt_h</p:attrName>
                                        </p:attrNameLst>
                                      </p:cBhvr>
                                      <p:tavLst>
                                        <p:tav tm="0">
                                          <p:val>
                                            <p:fltVal val="0"/>
                                          </p:val>
                                        </p:tav>
                                        <p:tav tm="100000">
                                          <p:val>
                                            <p:strVal val="#ppt_h"/>
                                          </p:val>
                                        </p:tav>
                                      </p:tavLst>
                                    </p:anim>
                                    <p:animEffect transition="in" filter="fade">
                                      <p:cBhvr>
                                        <p:cTn id="57" dur="500"/>
                                        <p:tgtEl>
                                          <p:spTgt spid="5"/>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p:cTn id="67" dur="500" fill="hold"/>
                                        <p:tgtEl>
                                          <p:spTgt spid="8"/>
                                        </p:tgtEl>
                                        <p:attrNameLst>
                                          <p:attrName>ppt_w</p:attrName>
                                        </p:attrNameLst>
                                      </p:cBhvr>
                                      <p:tavLst>
                                        <p:tav tm="0">
                                          <p:val>
                                            <p:fltVal val="0"/>
                                          </p:val>
                                        </p:tav>
                                        <p:tav tm="100000">
                                          <p:val>
                                            <p:strVal val="#ppt_w"/>
                                          </p:val>
                                        </p:tav>
                                      </p:tavLst>
                                    </p:anim>
                                    <p:anim calcmode="lin" valueType="num">
                                      <p:cBhvr>
                                        <p:cTn id="68" dur="500" fill="hold"/>
                                        <p:tgtEl>
                                          <p:spTgt spid="8"/>
                                        </p:tgtEl>
                                        <p:attrNameLst>
                                          <p:attrName>ppt_h</p:attrName>
                                        </p:attrNameLst>
                                      </p:cBhvr>
                                      <p:tavLst>
                                        <p:tav tm="0">
                                          <p:val>
                                            <p:fltVal val="0"/>
                                          </p:val>
                                        </p:tav>
                                        <p:tav tm="100000">
                                          <p:val>
                                            <p:strVal val="#ppt_h"/>
                                          </p:val>
                                        </p:tav>
                                      </p:tavLst>
                                    </p:anim>
                                    <p:animEffect transition="in" filter="fade">
                                      <p:cBhvr>
                                        <p:cTn id="69" dur="500"/>
                                        <p:tgtEl>
                                          <p:spTgt spid="8"/>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par>
                          <p:cTn id="76" fill="hold">
                            <p:stCondLst>
                              <p:cond delay="6000"/>
                            </p:stCondLst>
                            <p:childTnLst>
                              <p:par>
                                <p:cTn id="77" presetID="53" presetClass="entr" presetSubtype="16"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p:cTn id="79" dur="500" fill="hold"/>
                                        <p:tgtEl>
                                          <p:spTgt spid="9"/>
                                        </p:tgtEl>
                                        <p:attrNameLst>
                                          <p:attrName>ppt_w</p:attrName>
                                        </p:attrNameLst>
                                      </p:cBhvr>
                                      <p:tavLst>
                                        <p:tav tm="0">
                                          <p:val>
                                            <p:fltVal val="0"/>
                                          </p:val>
                                        </p:tav>
                                        <p:tav tm="100000">
                                          <p:val>
                                            <p:strVal val="#ppt_w"/>
                                          </p:val>
                                        </p:tav>
                                      </p:tavLst>
                                    </p:anim>
                                    <p:anim calcmode="lin" valueType="num">
                                      <p:cBhvr>
                                        <p:cTn id="80" dur="500" fill="hold"/>
                                        <p:tgtEl>
                                          <p:spTgt spid="9"/>
                                        </p:tgtEl>
                                        <p:attrNameLst>
                                          <p:attrName>ppt_h</p:attrName>
                                        </p:attrNameLst>
                                      </p:cBhvr>
                                      <p:tavLst>
                                        <p:tav tm="0">
                                          <p:val>
                                            <p:fltVal val="0"/>
                                          </p:val>
                                        </p:tav>
                                        <p:tav tm="100000">
                                          <p:val>
                                            <p:strVal val="#ppt_h"/>
                                          </p:val>
                                        </p:tav>
                                      </p:tavLst>
                                    </p:anim>
                                    <p:animEffect transition="in" filter="fade">
                                      <p:cBhvr>
                                        <p:cTn id="8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5" grpId="0"/>
      <p:bldP spid="16"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3FD9BFA0-07C3-4712-9DC3-A09A62BC550E}"/>
              </a:ext>
            </a:extLst>
          </p:cNvPr>
          <p:cNvGrpSpPr/>
          <p:nvPr/>
        </p:nvGrpSpPr>
        <p:grpSpPr>
          <a:xfrm>
            <a:off x="-8021" y="0"/>
            <a:ext cx="12200021" cy="6858000"/>
            <a:chOff x="-8021" y="0"/>
            <a:chExt cx="12200021" cy="6858000"/>
          </a:xfrm>
        </p:grpSpPr>
        <p:pic>
          <p:nvPicPr>
            <p:cNvPr id="20" name="图片 19">
              <a:extLst>
                <a:ext uri="{FF2B5EF4-FFF2-40B4-BE49-F238E27FC236}">
                  <a16:creationId xmlns:a16="http://schemas.microsoft.com/office/drawing/2014/main" id="{4A54463A-580C-4435-A0D1-ABEB2B40778A}"/>
                </a:ext>
              </a:extLst>
            </p:cNvPr>
            <p:cNvPicPr>
              <a:picLocks noChangeAspect="1"/>
            </p:cNvPicPr>
            <p:nvPr/>
          </p:nvPicPr>
          <p:blipFill rotWithShape="1">
            <a:blip r:embed="rId2">
              <a:extLst>
                <a:ext uri="{28A0092B-C50C-407E-A947-70E740481C1C}">
                  <a14:useLocalDpi xmlns:a14="http://schemas.microsoft.com/office/drawing/2010/main" val="0"/>
                </a:ext>
              </a:extLst>
            </a:blip>
            <a:srcRect l="62469" t="27438"/>
            <a:stretch/>
          </p:blipFill>
          <p:spPr>
            <a:xfrm flipH="1">
              <a:off x="-8021" y="0"/>
              <a:ext cx="8107605" cy="6858000"/>
            </a:xfrm>
            <a:prstGeom prst="rect">
              <a:avLst/>
            </a:prstGeom>
          </p:spPr>
        </p:pic>
        <p:pic>
          <p:nvPicPr>
            <p:cNvPr id="5" name="图片 4">
              <a:extLst>
                <a:ext uri="{FF2B5EF4-FFF2-40B4-BE49-F238E27FC236}">
                  <a16:creationId xmlns:a16="http://schemas.microsoft.com/office/drawing/2014/main" id="{1AFC7F66-5A74-452B-B3FF-7CDD4463D1AB}"/>
                </a:ext>
              </a:extLst>
            </p:cNvPr>
            <p:cNvPicPr>
              <a:picLocks noChangeAspect="1"/>
            </p:cNvPicPr>
            <p:nvPr/>
          </p:nvPicPr>
          <p:blipFill rotWithShape="1">
            <a:blip r:embed="rId2">
              <a:extLst>
                <a:ext uri="{28A0092B-C50C-407E-A947-70E740481C1C}">
                  <a14:useLocalDpi xmlns:a14="http://schemas.microsoft.com/office/drawing/2010/main" val="0"/>
                </a:ext>
              </a:extLst>
            </a:blip>
            <a:srcRect l="71782" t="27438"/>
            <a:stretch/>
          </p:blipFill>
          <p:spPr>
            <a:xfrm>
              <a:off x="6096000" y="0"/>
              <a:ext cx="6096000" cy="6858000"/>
            </a:xfrm>
            <a:prstGeom prst="rect">
              <a:avLst/>
            </a:prstGeom>
          </p:spPr>
        </p:pic>
      </p:grpSp>
      <p:sp>
        <p:nvSpPr>
          <p:cNvPr id="9" name="文本框 12">
            <a:extLst>
              <a:ext uri="{FF2B5EF4-FFF2-40B4-BE49-F238E27FC236}">
                <a16:creationId xmlns:a16="http://schemas.microsoft.com/office/drawing/2014/main" id="{95D494E7-3536-44BB-AA14-7669D2FF4FB6}"/>
              </a:ext>
            </a:extLst>
          </p:cNvPr>
          <p:cNvSpPr txBox="1">
            <a:spLocks noChangeArrowheads="1"/>
          </p:cNvSpPr>
          <p:nvPr/>
        </p:nvSpPr>
        <p:spPr bwMode="auto">
          <a:xfrm>
            <a:off x="3359019" y="3020295"/>
            <a:ext cx="52251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dist">
              <a:defRPr/>
            </a:pP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Ngôn</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Ngữ</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Hỗ</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Trợ</a:t>
            </a:r>
            <a:endParaRPr lang="zh-CN" altLang="en-US"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11" name="文本框 10">
            <a:extLst>
              <a:ext uri="{FF2B5EF4-FFF2-40B4-BE49-F238E27FC236}">
                <a16:creationId xmlns:a16="http://schemas.microsoft.com/office/drawing/2014/main" id="{7782283C-5403-4AC2-8AB6-544A31E24B1B}"/>
              </a:ext>
            </a:extLst>
          </p:cNvPr>
          <p:cNvSpPr txBox="1">
            <a:spLocks noChangeArrowheads="1"/>
          </p:cNvSpPr>
          <p:nvPr/>
        </p:nvSpPr>
        <p:spPr bwMode="auto">
          <a:xfrm>
            <a:off x="5388292" y="1936266"/>
            <a:ext cx="1415417" cy="100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5400" b="1" i="0" u="none" strike="noStrike" kern="1200" cap="none" spc="0" normalizeH="0" baseline="0" noProof="0">
                <a:ln>
                  <a:noFill/>
                </a:ln>
                <a:effectLst/>
                <a:uLnTx/>
                <a:uFillTx/>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rPr>
              <a:t>03</a:t>
            </a:r>
            <a:endParaRPr kumimoji="0" lang="zh-CN" altLang="en-US" sz="5400" b="1" i="0" u="none" strike="noStrike" kern="1200" cap="none" spc="0" normalizeH="0" baseline="0" noProof="0">
              <a:ln>
                <a:noFill/>
              </a:ln>
              <a:effectLst/>
              <a:uLnTx/>
              <a:uFillTx/>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endParaRPr>
          </a:p>
        </p:txBody>
      </p:sp>
    </p:spTree>
    <p:extLst>
      <p:ext uri="{BB962C8B-B14F-4D97-AF65-F5344CB8AC3E}">
        <p14:creationId xmlns:p14="http://schemas.microsoft.com/office/powerpoint/2010/main" val="251268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90780556-E040-42E6-85DA-4848275AD27B}"/>
              </a:ext>
            </a:extLst>
          </p:cNvPr>
          <p:cNvGrpSpPr/>
          <p:nvPr/>
        </p:nvGrpSpPr>
        <p:grpSpPr>
          <a:xfrm>
            <a:off x="1056340" y="1767855"/>
            <a:ext cx="2327350" cy="4108850"/>
            <a:chOff x="1056340" y="1767855"/>
            <a:chExt cx="2327350" cy="4108850"/>
          </a:xfrm>
        </p:grpSpPr>
        <p:sp>
          <p:nvSpPr>
            <p:cNvPr id="10" name="矩形 9"/>
            <p:cNvSpPr/>
            <p:nvPr/>
          </p:nvSpPr>
          <p:spPr>
            <a:xfrm>
              <a:off x="1056340" y="2202540"/>
              <a:ext cx="2327350" cy="1454516"/>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3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矩形 11"/>
            <p:cNvSpPr/>
            <p:nvPr/>
          </p:nvSpPr>
          <p:spPr>
            <a:xfrm>
              <a:off x="1056340" y="3654664"/>
              <a:ext cx="2327350" cy="22220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6">
                  <a:solidFill>
                    <a:srgbClr val="121212"/>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1066">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3" name="组合 13"/>
            <p:cNvGrpSpPr/>
            <p:nvPr/>
          </p:nvGrpSpPr>
          <p:grpSpPr>
            <a:xfrm>
              <a:off x="1056340" y="1767855"/>
              <a:ext cx="2327350" cy="534184"/>
              <a:chOff x="683568" y="977571"/>
              <a:chExt cx="1800200" cy="413212"/>
            </a:xfrm>
            <a:solidFill>
              <a:srgbClr val="0070C0"/>
            </a:solidFill>
          </p:grpSpPr>
          <p:sp>
            <p:nvSpPr>
              <p:cNvPr id="15" name="矩形 25"/>
              <p:cNvSpPr/>
              <p:nvPr/>
            </p:nvSpPr>
            <p:spPr>
              <a:xfrm>
                <a:off x="683568" y="985036"/>
                <a:ext cx="1800200" cy="405747"/>
              </a:xfrm>
              <a:custGeom>
                <a:avLst/>
                <a:gdLst/>
                <a:ahLst/>
                <a:cxnLst/>
                <a:rect l="l" t="t" r="r" b="b"/>
                <a:pathLst>
                  <a:path w="1800200" h="405747">
                    <a:moveTo>
                      <a:pt x="0" y="0"/>
                    </a:moveTo>
                    <a:lnTo>
                      <a:pt x="1800200" y="0"/>
                    </a:lnTo>
                    <a:lnTo>
                      <a:pt x="1800200" y="297062"/>
                    </a:lnTo>
                    <a:lnTo>
                      <a:pt x="986506" y="297062"/>
                    </a:lnTo>
                    <a:lnTo>
                      <a:pt x="900101" y="405747"/>
                    </a:lnTo>
                    <a:lnTo>
                      <a:pt x="813696" y="297062"/>
                    </a:lnTo>
                    <a:lnTo>
                      <a:pt x="0" y="2970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TextBox 15"/>
              <p:cNvSpPr txBox="1"/>
              <p:nvPr/>
            </p:nvSpPr>
            <p:spPr>
              <a:xfrm>
                <a:off x="788081" y="977571"/>
                <a:ext cx="1687387" cy="357116"/>
              </a:xfrm>
              <a:prstGeom prst="rect">
                <a:avLst/>
              </a:prstGeom>
              <a:noFill/>
            </p:spPr>
            <p:txBody>
              <a:bodyPr wrap="square" rtlCol="0">
                <a:spAutoFit/>
              </a:bodyPr>
              <a:lstStyle/>
              <a:p>
                <a:pPr algn="ctr"/>
                <a:r>
                  <a:rPr lang="en-US" altLang="zh-CN" sz="2400" err="1">
                    <a:solidFill>
                      <a:srgbClr val="121212"/>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Nuxtjs</a:t>
                </a:r>
                <a:r>
                  <a:rPr lang="en-US" altLang="zh-CN">
                    <a:solidFill>
                      <a:srgbClr val="121212"/>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endParaRPr lang="zh-CN" altLang="en-US">
                  <a:solidFill>
                    <a:srgbClr val="121212"/>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grpSp>
      </p:grpSp>
      <p:grpSp>
        <p:nvGrpSpPr>
          <p:cNvPr id="8" name="组合 7">
            <a:extLst>
              <a:ext uri="{FF2B5EF4-FFF2-40B4-BE49-F238E27FC236}">
                <a16:creationId xmlns:a16="http://schemas.microsoft.com/office/drawing/2014/main" id="{CC9BACF4-0652-40A6-AFD5-AB9685E6354F}"/>
              </a:ext>
            </a:extLst>
          </p:cNvPr>
          <p:cNvGrpSpPr/>
          <p:nvPr/>
        </p:nvGrpSpPr>
        <p:grpSpPr>
          <a:xfrm>
            <a:off x="3631940" y="1737558"/>
            <a:ext cx="2327350" cy="4139148"/>
            <a:chOff x="3631940" y="1737558"/>
            <a:chExt cx="2327350" cy="4139148"/>
          </a:xfrm>
        </p:grpSpPr>
        <p:sp>
          <p:nvSpPr>
            <p:cNvPr id="17" name="矩形 16"/>
            <p:cNvSpPr/>
            <p:nvPr/>
          </p:nvSpPr>
          <p:spPr>
            <a:xfrm>
              <a:off x="3631940" y="2202540"/>
              <a:ext cx="2327350" cy="1454516"/>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r>
                <a:rPr lang="en-US" altLang="zh-CN" sz="2399">
                  <a:solidFill>
                    <a:srgbClr val="121212"/>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23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a:off x="3631940" y="3654665"/>
              <a:ext cx="2327350" cy="2222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rgbClr val="121212"/>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1200">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14" name="组合 20"/>
            <p:cNvGrpSpPr/>
            <p:nvPr/>
          </p:nvGrpSpPr>
          <p:grpSpPr>
            <a:xfrm>
              <a:off x="3631940" y="1737558"/>
              <a:ext cx="2327350" cy="564481"/>
              <a:chOff x="2675789" y="954135"/>
              <a:chExt cx="1800200" cy="436648"/>
            </a:xfrm>
            <a:solidFill>
              <a:srgbClr val="0070C0"/>
            </a:solidFill>
          </p:grpSpPr>
          <p:sp>
            <p:nvSpPr>
              <p:cNvPr id="22" name="矩形 25"/>
              <p:cNvSpPr/>
              <p:nvPr/>
            </p:nvSpPr>
            <p:spPr>
              <a:xfrm>
                <a:off x="2675789" y="985036"/>
                <a:ext cx="1800200" cy="405747"/>
              </a:xfrm>
              <a:custGeom>
                <a:avLst/>
                <a:gdLst/>
                <a:ahLst/>
                <a:cxnLst/>
                <a:rect l="l" t="t" r="r" b="b"/>
                <a:pathLst>
                  <a:path w="1800200" h="405747">
                    <a:moveTo>
                      <a:pt x="0" y="0"/>
                    </a:moveTo>
                    <a:lnTo>
                      <a:pt x="1800200" y="0"/>
                    </a:lnTo>
                    <a:lnTo>
                      <a:pt x="1800200" y="297062"/>
                    </a:lnTo>
                    <a:lnTo>
                      <a:pt x="986506" y="297062"/>
                    </a:lnTo>
                    <a:lnTo>
                      <a:pt x="900101" y="405747"/>
                    </a:lnTo>
                    <a:lnTo>
                      <a:pt x="813696" y="297062"/>
                    </a:lnTo>
                    <a:lnTo>
                      <a:pt x="0" y="2970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3" name="TextBox 22"/>
              <p:cNvSpPr txBox="1"/>
              <p:nvPr/>
            </p:nvSpPr>
            <p:spPr>
              <a:xfrm>
                <a:off x="3210684" y="954135"/>
                <a:ext cx="730412" cy="357116"/>
              </a:xfrm>
              <a:prstGeom prst="rect">
                <a:avLst/>
              </a:prstGeom>
              <a:noFill/>
            </p:spPr>
            <p:txBody>
              <a:bodyPr wrap="none" rtlCol="0">
                <a:spAutoFit/>
              </a:bodyPr>
              <a:lstStyle/>
              <a:p>
                <a:pPr algn="ctr"/>
                <a:r>
                  <a:rPr lang="en-US" altLang="zh-CN" sz="2400" err="1">
                    <a:solidFill>
                      <a:srgbClr val="121212"/>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Vuejs</a:t>
                </a:r>
                <a:endParaRPr lang="zh-CN" altLang="en-US" sz="2400">
                  <a:solidFill>
                    <a:srgbClr val="121212"/>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grpSp>
      </p:grpSp>
      <p:grpSp>
        <p:nvGrpSpPr>
          <p:cNvPr id="7" name="组合 6">
            <a:extLst>
              <a:ext uri="{FF2B5EF4-FFF2-40B4-BE49-F238E27FC236}">
                <a16:creationId xmlns:a16="http://schemas.microsoft.com/office/drawing/2014/main" id="{37F8E32F-F909-4BDF-BFF5-F6C3C49AAD33}"/>
              </a:ext>
            </a:extLst>
          </p:cNvPr>
          <p:cNvGrpSpPr/>
          <p:nvPr/>
        </p:nvGrpSpPr>
        <p:grpSpPr>
          <a:xfrm>
            <a:off x="6207539" y="1777507"/>
            <a:ext cx="2327350" cy="4099199"/>
            <a:chOff x="6207539" y="1777507"/>
            <a:chExt cx="2327350" cy="4099199"/>
          </a:xfrm>
        </p:grpSpPr>
        <p:sp>
          <p:nvSpPr>
            <p:cNvPr id="24" name="矩形 23"/>
            <p:cNvSpPr/>
            <p:nvPr/>
          </p:nvSpPr>
          <p:spPr>
            <a:xfrm>
              <a:off x="6207539" y="2202540"/>
              <a:ext cx="2327350" cy="1454516"/>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r>
                <a:rPr lang="en-US" altLang="zh-CN" sz="2399">
                  <a:solidFill>
                    <a:srgbClr val="121212"/>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23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a:off x="6207539" y="3654665"/>
              <a:ext cx="2327350" cy="22220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rgbClr val="121212"/>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1200">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21" name="组合 27"/>
            <p:cNvGrpSpPr/>
            <p:nvPr/>
          </p:nvGrpSpPr>
          <p:grpSpPr>
            <a:xfrm>
              <a:off x="6207539" y="1777507"/>
              <a:ext cx="2327350" cy="524534"/>
              <a:chOff x="4668010" y="985036"/>
              <a:chExt cx="1800200" cy="405747"/>
            </a:xfrm>
            <a:solidFill>
              <a:srgbClr val="0070C0"/>
            </a:solidFill>
          </p:grpSpPr>
          <p:sp>
            <p:nvSpPr>
              <p:cNvPr id="29" name="矩形 25"/>
              <p:cNvSpPr/>
              <p:nvPr/>
            </p:nvSpPr>
            <p:spPr>
              <a:xfrm>
                <a:off x="4668010" y="985036"/>
                <a:ext cx="1800200" cy="405747"/>
              </a:xfrm>
              <a:custGeom>
                <a:avLst/>
                <a:gdLst/>
                <a:ahLst/>
                <a:cxnLst/>
                <a:rect l="l" t="t" r="r" b="b"/>
                <a:pathLst>
                  <a:path w="1800200" h="405747">
                    <a:moveTo>
                      <a:pt x="0" y="0"/>
                    </a:moveTo>
                    <a:lnTo>
                      <a:pt x="1800200" y="0"/>
                    </a:lnTo>
                    <a:lnTo>
                      <a:pt x="1800200" y="297062"/>
                    </a:lnTo>
                    <a:lnTo>
                      <a:pt x="986506" y="297062"/>
                    </a:lnTo>
                    <a:lnTo>
                      <a:pt x="900101" y="405747"/>
                    </a:lnTo>
                    <a:lnTo>
                      <a:pt x="813696" y="297062"/>
                    </a:lnTo>
                    <a:lnTo>
                      <a:pt x="0" y="29706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0" name="TextBox 29"/>
              <p:cNvSpPr txBox="1"/>
              <p:nvPr/>
            </p:nvSpPr>
            <p:spPr>
              <a:xfrm>
                <a:off x="5340811" y="993557"/>
                <a:ext cx="550772" cy="261785"/>
              </a:xfrm>
              <a:prstGeom prst="rect">
                <a:avLst/>
              </a:prstGeom>
              <a:noFill/>
            </p:spPr>
            <p:txBody>
              <a:bodyPr wrap="none" rtlCol="0">
                <a:spAutoFit/>
              </a:bodyPr>
              <a:lstStyle/>
              <a:p>
                <a:pPr algn="ctr"/>
                <a:r>
                  <a:rPr lang="en-US" altLang="zh-CN" sz="1599" err="1">
                    <a:solidFill>
                      <a:srgbClr val="121212"/>
                    </a:solidFill>
                    <a:latin typeface="FZHei-B01S" panose="02010601030101010101" pitchFamily="2" charset="-122"/>
                    <a:ea typeface="FZHei-B01S" panose="02010601030101010101" pitchFamily="2" charset="-122"/>
                    <a:sym typeface="FZHei-B01S" panose="02010601030101010101" pitchFamily="2" charset="-122"/>
                  </a:rPr>
                  <a:t>Axios</a:t>
                </a:r>
                <a:endParaRPr lang="zh-CN" altLang="en-US" sz="15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5" name="组合 4">
            <a:extLst>
              <a:ext uri="{FF2B5EF4-FFF2-40B4-BE49-F238E27FC236}">
                <a16:creationId xmlns:a16="http://schemas.microsoft.com/office/drawing/2014/main" id="{52B0592F-22F7-4049-9478-2A65379B0CC3}"/>
              </a:ext>
            </a:extLst>
          </p:cNvPr>
          <p:cNvGrpSpPr/>
          <p:nvPr/>
        </p:nvGrpSpPr>
        <p:grpSpPr>
          <a:xfrm>
            <a:off x="8783140" y="1777507"/>
            <a:ext cx="2327350" cy="4099202"/>
            <a:chOff x="8783140" y="1777507"/>
            <a:chExt cx="2327350" cy="4099202"/>
          </a:xfrm>
        </p:grpSpPr>
        <p:sp>
          <p:nvSpPr>
            <p:cNvPr id="31" name="矩形 30"/>
            <p:cNvSpPr/>
            <p:nvPr/>
          </p:nvSpPr>
          <p:spPr>
            <a:xfrm>
              <a:off x="8783140" y="2202540"/>
              <a:ext cx="2327350" cy="1454516"/>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r>
                <a:rPr lang="en-US" altLang="zh-CN" sz="2399">
                  <a:solidFill>
                    <a:srgbClr val="121212"/>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23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矩形 32"/>
            <p:cNvSpPr/>
            <p:nvPr/>
          </p:nvSpPr>
          <p:spPr>
            <a:xfrm>
              <a:off x="8783140" y="3654667"/>
              <a:ext cx="2327350" cy="22220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rgbClr val="121212"/>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1200">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28" name="组合 34"/>
            <p:cNvGrpSpPr/>
            <p:nvPr/>
          </p:nvGrpSpPr>
          <p:grpSpPr>
            <a:xfrm>
              <a:off x="8783140" y="1777507"/>
              <a:ext cx="2327350" cy="524534"/>
              <a:chOff x="6660232" y="985036"/>
              <a:chExt cx="1800200" cy="405747"/>
            </a:xfrm>
            <a:solidFill>
              <a:srgbClr val="0070C0"/>
            </a:solidFill>
          </p:grpSpPr>
          <p:sp>
            <p:nvSpPr>
              <p:cNvPr id="36" name="矩形 25"/>
              <p:cNvSpPr/>
              <p:nvPr/>
            </p:nvSpPr>
            <p:spPr>
              <a:xfrm>
                <a:off x="6660232" y="985036"/>
                <a:ext cx="1800200" cy="405747"/>
              </a:xfrm>
              <a:custGeom>
                <a:avLst/>
                <a:gdLst/>
                <a:ahLst/>
                <a:cxnLst/>
                <a:rect l="l" t="t" r="r" b="b"/>
                <a:pathLst>
                  <a:path w="1800200" h="405747">
                    <a:moveTo>
                      <a:pt x="0" y="0"/>
                    </a:moveTo>
                    <a:lnTo>
                      <a:pt x="1800200" y="0"/>
                    </a:lnTo>
                    <a:lnTo>
                      <a:pt x="1800200" y="297062"/>
                    </a:lnTo>
                    <a:lnTo>
                      <a:pt x="986506" y="297062"/>
                    </a:lnTo>
                    <a:lnTo>
                      <a:pt x="900101" y="405747"/>
                    </a:lnTo>
                    <a:lnTo>
                      <a:pt x="813696" y="297062"/>
                    </a:lnTo>
                    <a:lnTo>
                      <a:pt x="0" y="29706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TextBox 36"/>
              <p:cNvSpPr txBox="1"/>
              <p:nvPr/>
            </p:nvSpPr>
            <p:spPr>
              <a:xfrm>
                <a:off x="7195404" y="993557"/>
                <a:ext cx="826034" cy="261785"/>
              </a:xfrm>
              <a:prstGeom prst="rect">
                <a:avLst/>
              </a:prstGeom>
              <a:noFill/>
            </p:spPr>
            <p:txBody>
              <a:bodyPr wrap="none" rtlCol="0">
                <a:spAutoFit/>
              </a:bodyPr>
              <a:lstStyle/>
              <a:p>
                <a:pPr algn="ctr"/>
                <a:r>
                  <a:rPr lang="en-US" altLang="zh-CN" sz="1599" err="1">
                    <a:solidFill>
                      <a:srgbClr val="121212"/>
                    </a:solidFill>
                    <a:latin typeface="FZHei-B01S" panose="02010601030101010101" pitchFamily="2" charset="-122"/>
                    <a:ea typeface="FZHei-B01S" panose="02010601030101010101" pitchFamily="2" charset="-122"/>
                    <a:sym typeface="FZHei-B01S" panose="02010601030101010101" pitchFamily="2" charset="-122"/>
                  </a:rPr>
                  <a:t>Boostrap</a:t>
                </a:r>
                <a:endParaRPr lang="zh-CN" altLang="en-US" sz="15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4" name="组合 3">
            <a:extLst>
              <a:ext uri="{FF2B5EF4-FFF2-40B4-BE49-F238E27FC236}">
                <a16:creationId xmlns:a16="http://schemas.microsoft.com/office/drawing/2014/main" id="{E234354D-3DF3-45D1-B6B2-00C4E058814D}"/>
              </a:ext>
            </a:extLst>
          </p:cNvPr>
          <p:cNvGrpSpPr/>
          <p:nvPr/>
        </p:nvGrpSpPr>
        <p:grpSpPr>
          <a:xfrm>
            <a:off x="-953038" y="133034"/>
            <a:ext cx="14197252" cy="417195"/>
            <a:chOff x="-953038" y="133034"/>
            <a:chExt cx="14197252" cy="417195"/>
          </a:xfrm>
        </p:grpSpPr>
        <p:cxnSp>
          <p:nvCxnSpPr>
            <p:cNvPr id="32" name="直接连接符 31">
              <a:extLst>
                <a:ext uri="{FF2B5EF4-FFF2-40B4-BE49-F238E27FC236}">
                  <a16:creationId xmlns:a16="http://schemas.microsoft.com/office/drawing/2014/main" id="{FA6C5F8C-C6D2-49ED-99B2-F96C96BA5B64}"/>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3B3A290-F113-4AF9-B98A-01C17EA84872}"/>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C6C1888-9CA5-4D6C-9024-CF227289D3F5}"/>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a:ln>
                    <a:noFill/>
                  </a:ln>
                  <a:solidFill>
                    <a:prstClr val="white"/>
                  </a:solidFill>
                  <a:effectLst/>
                  <a:uLnTx/>
                  <a:uFillTx/>
                  <a:latin typeface="Arial" panose="020B0604020202020204" pitchFamily="34" charset="0"/>
                  <a:ea typeface="微软雅黑" charset="0"/>
                  <a:cs typeface="Arial" panose="020B0604020202020204" pitchFamily="34" charset="0"/>
                  <a:sym typeface="FZHei-B01S" panose="02010601030101010101" pitchFamily="2" charset="-122"/>
                </a:rPr>
                <a:t>C</a:t>
              </a:r>
              <a:r>
                <a:rPr lang="en-US" altLang="ko-KR" sz="3200" err="1">
                  <a:solidFill>
                    <a:prstClr val="white"/>
                  </a:solidFill>
                  <a:latin typeface="Arial" panose="020B0604020202020204" pitchFamily="34" charset="0"/>
                  <a:ea typeface="微软雅黑" charset="0"/>
                  <a:cs typeface="Arial" panose="020B0604020202020204" pitchFamily="34" charset="0"/>
                  <a:sym typeface="FZHei-B01S" panose="02010601030101010101" pitchFamily="2" charset="-122"/>
                </a:rPr>
                <a:t>ông</a:t>
              </a:r>
              <a:r>
                <a:rPr lang="en-US" altLang="ko-KR" sz="3200">
                  <a:solidFill>
                    <a:prstClr val="white"/>
                  </a:solidFill>
                  <a:latin typeface="Arial" panose="020B0604020202020204" pitchFamily="34" charset="0"/>
                  <a:ea typeface="微软雅黑" charset="0"/>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微软雅黑" charset="0"/>
                  <a:cs typeface="Arial" panose="020B0604020202020204" pitchFamily="34" charset="0"/>
                  <a:sym typeface="FZHei-B01S" panose="02010601030101010101" pitchFamily="2" charset="-122"/>
                </a:rPr>
                <a:t>Cụ</a:t>
              </a:r>
              <a:r>
                <a:rPr lang="en-US" altLang="ko-KR" sz="3200">
                  <a:solidFill>
                    <a:prstClr val="white"/>
                  </a:solidFill>
                  <a:latin typeface="Arial" panose="020B0604020202020204" pitchFamily="34" charset="0"/>
                  <a:ea typeface="微软雅黑" charset="0"/>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微软雅黑" charset="0"/>
                  <a:cs typeface="Arial" panose="020B0604020202020204" pitchFamily="34" charset="0"/>
                  <a:sym typeface="FZHei-B01S" panose="02010601030101010101" pitchFamily="2" charset="-122"/>
                </a:rPr>
                <a:t>Hỗ</a:t>
              </a:r>
              <a:r>
                <a:rPr lang="en-US" altLang="ko-KR" sz="3200">
                  <a:solidFill>
                    <a:prstClr val="white"/>
                  </a:solidFill>
                  <a:latin typeface="Arial" panose="020B0604020202020204" pitchFamily="34" charset="0"/>
                  <a:ea typeface="微软雅黑" charset="0"/>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微软雅黑" charset="0"/>
                  <a:cs typeface="Arial" panose="020B0604020202020204" pitchFamily="34" charset="0"/>
                  <a:sym typeface="FZHei-B01S" panose="02010601030101010101" pitchFamily="2" charset="-122"/>
                </a:rPr>
                <a:t>Trợ</a:t>
              </a:r>
              <a:endParaRPr kumimoji="0" lang="ko-KR" altLang="en-US" sz="3200" b="0" i="0" u="none" strike="noStrike" kern="1200" cap="none" spc="0" normalizeH="0" baseline="0" noProof="0">
                <a:ln>
                  <a:noFill/>
                </a:ln>
                <a:solidFill>
                  <a:prstClr val="white"/>
                </a:solidFill>
                <a:effectLst/>
                <a:uLnTx/>
                <a:uFillTx/>
                <a:latin typeface="Arial" panose="020B0604020202020204" pitchFamily="34" charset="0"/>
                <a:ea typeface="微软雅黑" charset="0"/>
                <a:cs typeface="Arial" panose="020B0604020202020204" pitchFamily="34" charset="0"/>
                <a:sym typeface="FZHei-B01S" panose="02010601030101010101" pitchFamily="2" charset="-122"/>
              </a:endParaRPr>
            </a:p>
          </p:txBody>
        </p:sp>
      </p:grpSp>
      <p:pic>
        <p:nvPicPr>
          <p:cNvPr id="40" name="Picture 39">
            <a:extLst>
              <a:ext uri="{FF2B5EF4-FFF2-40B4-BE49-F238E27FC236}">
                <a16:creationId xmlns:a16="http://schemas.microsoft.com/office/drawing/2014/main" id="{5890F2DA-5EC9-10EB-D0F5-EC84DC8CBA02}"/>
              </a:ext>
            </a:extLst>
          </p:cNvPr>
          <p:cNvPicPr>
            <a:picLocks noChangeAspect="1"/>
          </p:cNvPicPr>
          <p:nvPr/>
        </p:nvPicPr>
        <p:blipFill>
          <a:blip r:embed="rId4"/>
          <a:stretch>
            <a:fillRect/>
          </a:stretch>
        </p:blipFill>
        <p:spPr>
          <a:xfrm>
            <a:off x="1056340" y="2186895"/>
            <a:ext cx="2327350" cy="1465280"/>
          </a:xfrm>
          <a:prstGeom prst="rect">
            <a:avLst/>
          </a:prstGeom>
        </p:spPr>
      </p:pic>
      <p:sp>
        <p:nvSpPr>
          <p:cNvPr id="41" name="TextBox 40">
            <a:extLst>
              <a:ext uri="{FF2B5EF4-FFF2-40B4-BE49-F238E27FC236}">
                <a16:creationId xmlns:a16="http://schemas.microsoft.com/office/drawing/2014/main" id="{AB691684-DB16-5EE7-04DC-5C1515C2BB37}"/>
              </a:ext>
            </a:extLst>
          </p:cNvPr>
          <p:cNvSpPr txBox="1"/>
          <p:nvPr/>
        </p:nvSpPr>
        <p:spPr>
          <a:xfrm>
            <a:off x="1157591" y="3891428"/>
            <a:ext cx="2081720" cy="1200329"/>
          </a:xfrm>
          <a:prstGeom prst="rect">
            <a:avLst/>
          </a:prstGeom>
          <a:noFill/>
        </p:spPr>
        <p:txBody>
          <a:bodyPr wrap="square" rtlCol="0">
            <a:spAutoFit/>
          </a:bodyPr>
          <a:lstStyle/>
          <a:p>
            <a:r>
              <a:rPr lang="en-US" b="1" i="0">
                <a:solidFill>
                  <a:srgbClr val="121212"/>
                </a:solidFill>
                <a:effectLst/>
                <a:latin typeface="arial" panose="020B0604020202020204" pitchFamily="34" charset="0"/>
              </a:rPr>
              <a:t>Nuxt.js </a:t>
            </a:r>
            <a:r>
              <a:rPr lang="en-US" i="0" err="1">
                <a:solidFill>
                  <a:srgbClr val="121212"/>
                </a:solidFill>
                <a:effectLst/>
                <a:latin typeface="arial" panose="020B0604020202020204" pitchFamily="34" charset="0"/>
              </a:rPr>
              <a:t>là</a:t>
            </a:r>
            <a:r>
              <a:rPr lang="en-US" b="0" i="0">
                <a:solidFill>
                  <a:srgbClr val="121212"/>
                </a:solidFill>
                <a:effectLst/>
                <a:latin typeface="arial" panose="020B0604020202020204" pitchFamily="34" charset="0"/>
              </a:rPr>
              <a:t> </a:t>
            </a:r>
            <a:r>
              <a:rPr lang="en-US" b="0" i="0" err="1">
                <a:solidFill>
                  <a:srgbClr val="121212"/>
                </a:solidFill>
                <a:effectLst/>
                <a:latin typeface="arial" panose="020B0604020202020204" pitchFamily="34" charset="0"/>
              </a:rPr>
              <a:t>một</a:t>
            </a:r>
            <a:r>
              <a:rPr lang="en-US" b="0" i="0">
                <a:solidFill>
                  <a:srgbClr val="121212"/>
                </a:solidFill>
                <a:effectLst/>
                <a:latin typeface="arial" panose="020B0604020202020204" pitchFamily="34" charset="0"/>
              </a:rPr>
              <a:t> framework </a:t>
            </a:r>
            <a:r>
              <a:rPr lang="en-US" b="0" i="0" err="1">
                <a:solidFill>
                  <a:srgbClr val="121212"/>
                </a:solidFill>
                <a:effectLst/>
                <a:latin typeface="arial" panose="020B0604020202020204" pitchFamily="34" charset="0"/>
              </a:rPr>
              <a:t>js</a:t>
            </a:r>
            <a:r>
              <a:rPr lang="en-US" b="0" i="0">
                <a:solidFill>
                  <a:srgbClr val="121212"/>
                </a:solidFill>
                <a:effectLst/>
                <a:latin typeface="arial" panose="020B0604020202020204" pitchFamily="34" charset="0"/>
              </a:rPr>
              <a:t> </a:t>
            </a:r>
            <a:r>
              <a:rPr lang="en-US" b="0" i="0" err="1">
                <a:solidFill>
                  <a:srgbClr val="121212"/>
                </a:solidFill>
                <a:effectLst/>
                <a:latin typeface="arial" panose="020B0604020202020204" pitchFamily="34" charset="0"/>
              </a:rPr>
              <a:t>để</a:t>
            </a:r>
            <a:r>
              <a:rPr lang="en-US" b="0" i="0">
                <a:solidFill>
                  <a:srgbClr val="121212"/>
                </a:solidFill>
                <a:effectLst/>
                <a:latin typeface="arial" panose="020B0604020202020204" pitchFamily="34" charset="0"/>
              </a:rPr>
              <a:t> </a:t>
            </a:r>
            <a:r>
              <a:rPr lang="en-US" b="0" i="0" err="1">
                <a:solidFill>
                  <a:srgbClr val="121212"/>
                </a:solidFill>
                <a:effectLst/>
                <a:latin typeface="arial" panose="020B0604020202020204" pitchFamily="34" charset="0"/>
              </a:rPr>
              <a:t>tạo</a:t>
            </a:r>
            <a:r>
              <a:rPr lang="en-US" b="0" i="0">
                <a:solidFill>
                  <a:srgbClr val="121212"/>
                </a:solidFill>
                <a:effectLst/>
                <a:latin typeface="arial" panose="020B0604020202020204" pitchFamily="34" charset="0"/>
              </a:rPr>
              <a:t> </a:t>
            </a:r>
            <a:r>
              <a:rPr lang="en-US" b="0" i="0" err="1">
                <a:solidFill>
                  <a:srgbClr val="121212"/>
                </a:solidFill>
                <a:effectLst/>
                <a:latin typeface="arial" panose="020B0604020202020204" pitchFamily="34" charset="0"/>
              </a:rPr>
              <a:t>các</a:t>
            </a:r>
            <a:r>
              <a:rPr lang="en-US" b="0" i="0">
                <a:solidFill>
                  <a:srgbClr val="121212"/>
                </a:solidFill>
                <a:effectLst/>
                <a:latin typeface="arial" panose="020B0604020202020204" pitchFamily="34" charset="0"/>
              </a:rPr>
              <a:t> </a:t>
            </a:r>
            <a:r>
              <a:rPr lang="en-US" b="0" i="0" err="1">
                <a:solidFill>
                  <a:srgbClr val="121212"/>
                </a:solidFill>
                <a:effectLst/>
                <a:latin typeface="arial" panose="020B0604020202020204" pitchFamily="34" charset="0"/>
              </a:rPr>
              <a:t>ứng</a:t>
            </a:r>
            <a:r>
              <a:rPr lang="en-US" b="0" i="0">
                <a:solidFill>
                  <a:srgbClr val="121212"/>
                </a:solidFill>
                <a:effectLst/>
                <a:latin typeface="arial" panose="020B0604020202020204" pitchFamily="34" charset="0"/>
              </a:rPr>
              <a:t> </a:t>
            </a:r>
            <a:r>
              <a:rPr lang="en-US" b="0" i="0" err="1">
                <a:solidFill>
                  <a:srgbClr val="121212"/>
                </a:solidFill>
                <a:effectLst/>
                <a:latin typeface="arial" panose="020B0604020202020204" pitchFamily="34" charset="0"/>
              </a:rPr>
              <a:t>dụng</a:t>
            </a:r>
            <a:r>
              <a:rPr lang="en-US" b="0" i="0">
                <a:solidFill>
                  <a:srgbClr val="121212"/>
                </a:solidFill>
                <a:effectLst/>
                <a:latin typeface="arial" panose="020B0604020202020204" pitchFamily="34" charset="0"/>
              </a:rPr>
              <a:t> Universal Vue.js</a:t>
            </a:r>
            <a:endParaRPr lang="en-US">
              <a:solidFill>
                <a:srgbClr val="121212"/>
              </a:solidFill>
            </a:endParaRPr>
          </a:p>
        </p:txBody>
      </p:sp>
      <p:pic>
        <p:nvPicPr>
          <p:cNvPr id="43" name="Picture 42">
            <a:extLst>
              <a:ext uri="{FF2B5EF4-FFF2-40B4-BE49-F238E27FC236}">
                <a16:creationId xmlns:a16="http://schemas.microsoft.com/office/drawing/2014/main" id="{A8A8021B-2F23-F62F-DA61-E766B637FA21}"/>
              </a:ext>
            </a:extLst>
          </p:cNvPr>
          <p:cNvPicPr>
            <a:picLocks noChangeAspect="1"/>
          </p:cNvPicPr>
          <p:nvPr/>
        </p:nvPicPr>
        <p:blipFill>
          <a:blip r:embed="rId5"/>
          <a:stretch>
            <a:fillRect/>
          </a:stretch>
        </p:blipFill>
        <p:spPr>
          <a:xfrm>
            <a:off x="3627734" y="2161237"/>
            <a:ext cx="2327350" cy="1490938"/>
          </a:xfrm>
          <a:prstGeom prst="rect">
            <a:avLst/>
          </a:prstGeom>
        </p:spPr>
      </p:pic>
      <p:sp>
        <p:nvSpPr>
          <p:cNvPr id="45" name="TextBox 44">
            <a:extLst>
              <a:ext uri="{FF2B5EF4-FFF2-40B4-BE49-F238E27FC236}">
                <a16:creationId xmlns:a16="http://schemas.microsoft.com/office/drawing/2014/main" id="{A0273559-31CC-9009-A5EA-1FBD185E2D39}"/>
              </a:ext>
            </a:extLst>
          </p:cNvPr>
          <p:cNvSpPr txBox="1"/>
          <p:nvPr/>
        </p:nvSpPr>
        <p:spPr>
          <a:xfrm>
            <a:off x="3754754" y="3920922"/>
            <a:ext cx="2081720" cy="1754326"/>
          </a:xfrm>
          <a:prstGeom prst="rect">
            <a:avLst/>
          </a:prstGeom>
          <a:noFill/>
        </p:spPr>
        <p:txBody>
          <a:bodyPr wrap="square" rtlCol="0">
            <a:spAutoFit/>
          </a:bodyPr>
          <a:lstStyle/>
          <a:p>
            <a:r>
              <a:rPr lang="vi-VN" b="1" i="0">
                <a:solidFill>
                  <a:srgbClr val="121212"/>
                </a:solidFill>
                <a:effectLst/>
                <a:latin typeface="arial" panose="020B0604020202020204" pitchFamily="34" charset="0"/>
              </a:rPr>
              <a:t>Vue.js </a:t>
            </a:r>
            <a:r>
              <a:rPr lang="vi-VN" i="0" err="1">
                <a:solidFill>
                  <a:srgbClr val="121212"/>
                </a:solidFill>
                <a:effectLst/>
                <a:latin typeface="arial" panose="020B0604020202020204" pitchFamily="34" charset="0"/>
              </a:rPr>
              <a:t>là</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một</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framework</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rất</a:t>
            </a:r>
            <a:r>
              <a:rPr lang="vi-VN" b="0" i="0">
                <a:solidFill>
                  <a:srgbClr val="121212"/>
                </a:solidFill>
                <a:effectLst/>
                <a:latin typeface="arial" panose="020B0604020202020204" pitchFamily="34" charset="0"/>
              </a:rPr>
              <a:t> linh </a:t>
            </a:r>
            <a:r>
              <a:rPr lang="vi-VN" b="0" i="0" err="1">
                <a:solidFill>
                  <a:srgbClr val="121212"/>
                </a:solidFill>
                <a:effectLst/>
                <a:latin typeface="arial" panose="020B0604020202020204" pitchFamily="34" charset="0"/>
              </a:rPr>
              <a:t>động</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được</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dùng</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phổ</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biến</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để</a:t>
            </a:r>
            <a:r>
              <a:rPr lang="vi-VN" b="0" i="0">
                <a:solidFill>
                  <a:srgbClr val="121212"/>
                </a:solidFill>
                <a:effectLst/>
                <a:latin typeface="arial" panose="020B0604020202020204" pitchFamily="34" charset="0"/>
              </a:rPr>
              <a:t> xây </a:t>
            </a:r>
            <a:r>
              <a:rPr lang="vi-VN" b="0" i="0" err="1">
                <a:solidFill>
                  <a:srgbClr val="121212"/>
                </a:solidFill>
                <a:effectLst/>
                <a:latin typeface="arial" panose="020B0604020202020204" pitchFamily="34" charset="0"/>
              </a:rPr>
              <a:t>dựng</a:t>
            </a:r>
            <a:r>
              <a:rPr lang="vi-VN" b="0" i="0">
                <a:solidFill>
                  <a:srgbClr val="121212"/>
                </a:solidFill>
                <a:effectLst/>
                <a:latin typeface="arial" panose="020B0604020202020204" pitchFamily="34" charset="0"/>
              </a:rPr>
              <a:t> nên </a:t>
            </a:r>
            <a:r>
              <a:rPr lang="vi-VN" b="0" i="0" err="1">
                <a:solidFill>
                  <a:srgbClr val="121212"/>
                </a:solidFill>
                <a:effectLst/>
                <a:latin typeface="arial" panose="020B0604020202020204" pitchFamily="34" charset="0"/>
              </a:rPr>
              <a:t>các</a:t>
            </a:r>
            <a:r>
              <a:rPr lang="vi-VN" b="0" i="0">
                <a:solidFill>
                  <a:srgbClr val="121212"/>
                </a:solidFill>
                <a:effectLst/>
                <a:latin typeface="arial" panose="020B0604020202020204" pitchFamily="34" charset="0"/>
              </a:rPr>
              <a:t> giao </a:t>
            </a:r>
            <a:r>
              <a:rPr lang="vi-VN" b="0" i="0" err="1">
                <a:solidFill>
                  <a:srgbClr val="121212"/>
                </a:solidFill>
                <a:effectLst/>
                <a:latin typeface="arial" panose="020B0604020202020204" pitchFamily="34" charset="0"/>
              </a:rPr>
              <a:t>diện</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người</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dùng</a:t>
            </a:r>
            <a:endParaRPr lang="en-US">
              <a:solidFill>
                <a:srgbClr val="121212"/>
              </a:solidFill>
            </a:endParaRPr>
          </a:p>
        </p:txBody>
      </p:sp>
      <p:pic>
        <p:nvPicPr>
          <p:cNvPr id="48" name="Picture 47">
            <a:extLst>
              <a:ext uri="{FF2B5EF4-FFF2-40B4-BE49-F238E27FC236}">
                <a16:creationId xmlns:a16="http://schemas.microsoft.com/office/drawing/2014/main" id="{21F3A7EB-BA36-BB16-2DFB-C31DA04B8E02}"/>
              </a:ext>
            </a:extLst>
          </p:cNvPr>
          <p:cNvPicPr>
            <a:picLocks noChangeAspect="1"/>
          </p:cNvPicPr>
          <p:nvPr/>
        </p:nvPicPr>
        <p:blipFill>
          <a:blip r:embed="rId6"/>
          <a:stretch>
            <a:fillRect/>
          </a:stretch>
        </p:blipFill>
        <p:spPr>
          <a:xfrm>
            <a:off x="6203333" y="2168116"/>
            <a:ext cx="2327350" cy="1484059"/>
          </a:xfrm>
          <a:prstGeom prst="rect">
            <a:avLst/>
          </a:prstGeom>
        </p:spPr>
      </p:pic>
      <p:sp>
        <p:nvSpPr>
          <p:cNvPr id="49" name="TextBox 48">
            <a:extLst>
              <a:ext uri="{FF2B5EF4-FFF2-40B4-BE49-F238E27FC236}">
                <a16:creationId xmlns:a16="http://schemas.microsoft.com/office/drawing/2014/main" id="{568D1FDE-C1ED-0D26-CA52-B7936DF2906B}"/>
              </a:ext>
            </a:extLst>
          </p:cNvPr>
          <p:cNvSpPr txBox="1"/>
          <p:nvPr/>
        </p:nvSpPr>
        <p:spPr>
          <a:xfrm>
            <a:off x="6384610" y="3920922"/>
            <a:ext cx="2081720" cy="2031325"/>
          </a:xfrm>
          <a:prstGeom prst="rect">
            <a:avLst/>
          </a:prstGeom>
          <a:noFill/>
        </p:spPr>
        <p:txBody>
          <a:bodyPr wrap="square" rtlCol="0">
            <a:spAutoFit/>
          </a:bodyPr>
          <a:lstStyle/>
          <a:p>
            <a:r>
              <a:rPr lang="vi-VN" b="1" i="0" err="1">
                <a:solidFill>
                  <a:srgbClr val="121212"/>
                </a:solidFill>
                <a:effectLst/>
                <a:latin typeface="arial" panose="020B0604020202020204" pitchFamily="34" charset="0"/>
              </a:rPr>
              <a:t>Axios</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là</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một</a:t>
            </a:r>
            <a:r>
              <a:rPr lang="vi-VN" b="0" i="0">
                <a:solidFill>
                  <a:srgbClr val="121212"/>
                </a:solidFill>
                <a:effectLst/>
                <a:latin typeface="arial" panose="020B0604020202020204" pitchFamily="34" charset="0"/>
              </a:rPr>
              <a:t> thư </a:t>
            </a:r>
            <a:r>
              <a:rPr lang="vi-VN" b="0" i="0" err="1">
                <a:solidFill>
                  <a:srgbClr val="121212"/>
                </a:solidFill>
                <a:effectLst/>
                <a:latin typeface="arial" panose="020B0604020202020204" pitchFamily="34" charset="0"/>
              </a:rPr>
              <a:t>viện</a:t>
            </a:r>
            <a:r>
              <a:rPr lang="vi-VN" b="0" i="0">
                <a:solidFill>
                  <a:srgbClr val="121212"/>
                </a:solidFill>
                <a:effectLst/>
                <a:latin typeface="arial" panose="020B0604020202020204" pitchFamily="34" charset="0"/>
              </a:rPr>
              <a:t> HTTP </a:t>
            </a:r>
            <a:r>
              <a:rPr lang="vi-VN" b="0" i="0" err="1">
                <a:solidFill>
                  <a:srgbClr val="121212"/>
                </a:solidFill>
                <a:effectLst/>
                <a:latin typeface="arial" panose="020B0604020202020204" pitchFamily="34" charset="0"/>
              </a:rPr>
              <a:t>Client</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dựa</a:t>
            </a:r>
            <a:r>
              <a:rPr lang="vi-VN" b="0" i="0">
                <a:solidFill>
                  <a:srgbClr val="121212"/>
                </a:solidFill>
                <a:effectLst/>
                <a:latin typeface="arial" panose="020B0604020202020204" pitchFamily="34" charset="0"/>
              </a:rPr>
              <a:t> trên </a:t>
            </a:r>
            <a:r>
              <a:rPr lang="vi-VN" b="0" i="0" err="1">
                <a:solidFill>
                  <a:srgbClr val="121212"/>
                </a:solidFill>
                <a:effectLst/>
                <a:latin typeface="arial" panose="020B0604020202020204" pitchFamily="34" charset="0"/>
              </a:rPr>
              <a:t>Promise</a:t>
            </a:r>
            <a:r>
              <a:rPr lang="vi-VN" b="0" i="0">
                <a:solidFill>
                  <a:srgbClr val="121212"/>
                </a:solidFill>
                <a:effectLst/>
                <a:latin typeface="arial" panose="020B0604020202020204" pitchFamily="34" charset="0"/>
              </a:rPr>
              <a:t>. Cơ </a:t>
            </a:r>
            <a:r>
              <a:rPr lang="vi-VN" b="0" i="0" err="1">
                <a:solidFill>
                  <a:srgbClr val="121212"/>
                </a:solidFill>
                <a:effectLst/>
                <a:latin typeface="arial" panose="020B0604020202020204" pitchFamily="34" charset="0"/>
              </a:rPr>
              <a:t>bản</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thì</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nó</a:t>
            </a:r>
            <a:r>
              <a:rPr lang="vi-VN" b="0" i="0">
                <a:solidFill>
                  <a:srgbClr val="121212"/>
                </a:solidFill>
                <a:effectLst/>
                <a:latin typeface="arial" panose="020B0604020202020204" pitchFamily="34" charset="0"/>
              </a:rPr>
              <a:t> cung </a:t>
            </a:r>
            <a:r>
              <a:rPr lang="vi-VN" b="0" i="0" err="1">
                <a:solidFill>
                  <a:srgbClr val="121212"/>
                </a:solidFill>
                <a:effectLst/>
                <a:latin typeface="arial" panose="020B0604020202020204" pitchFamily="34" charset="0"/>
              </a:rPr>
              <a:t>cấp</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một</a:t>
            </a:r>
            <a:r>
              <a:rPr lang="vi-VN" b="0" i="0">
                <a:solidFill>
                  <a:srgbClr val="121212"/>
                </a:solidFill>
                <a:effectLst/>
                <a:latin typeface="arial" panose="020B0604020202020204" pitchFamily="34" charset="0"/>
              </a:rPr>
              <a:t> API cho </a:t>
            </a:r>
            <a:r>
              <a:rPr lang="vi-VN" b="0" i="0" err="1">
                <a:solidFill>
                  <a:srgbClr val="121212"/>
                </a:solidFill>
                <a:effectLst/>
                <a:latin typeface="arial" panose="020B0604020202020204" pitchFamily="34" charset="0"/>
              </a:rPr>
              <a:t>việc</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xử</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lý</a:t>
            </a:r>
            <a:r>
              <a:rPr lang="vi-VN" b="0" i="0">
                <a:solidFill>
                  <a:srgbClr val="121212"/>
                </a:solidFill>
                <a:effectLst/>
                <a:latin typeface="arial" panose="020B0604020202020204" pitchFamily="34" charset="0"/>
              </a:rPr>
              <a:t> XHR</a:t>
            </a:r>
            <a:endParaRPr lang="en-US">
              <a:solidFill>
                <a:srgbClr val="121212"/>
              </a:solidFill>
            </a:endParaRPr>
          </a:p>
        </p:txBody>
      </p:sp>
      <p:pic>
        <p:nvPicPr>
          <p:cNvPr id="51" name="Picture 50">
            <a:extLst>
              <a:ext uri="{FF2B5EF4-FFF2-40B4-BE49-F238E27FC236}">
                <a16:creationId xmlns:a16="http://schemas.microsoft.com/office/drawing/2014/main" id="{834E6B30-9821-D5DE-3364-A90D221E5809}"/>
              </a:ext>
            </a:extLst>
          </p:cNvPr>
          <p:cNvPicPr>
            <a:picLocks noChangeAspect="1"/>
          </p:cNvPicPr>
          <p:nvPr/>
        </p:nvPicPr>
        <p:blipFill>
          <a:blip r:embed="rId7"/>
          <a:stretch>
            <a:fillRect/>
          </a:stretch>
        </p:blipFill>
        <p:spPr>
          <a:xfrm>
            <a:off x="8774725" y="2161237"/>
            <a:ext cx="2327349" cy="1490938"/>
          </a:xfrm>
          <a:prstGeom prst="rect">
            <a:avLst/>
          </a:prstGeom>
        </p:spPr>
      </p:pic>
      <p:sp>
        <p:nvSpPr>
          <p:cNvPr id="52" name="TextBox 51">
            <a:extLst>
              <a:ext uri="{FF2B5EF4-FFF2-40B4-BE49-F238E27FC236}">
                <a16:creationId xmlns:a16="http://schemas.microsoft.com/office/drawing/2014/main" id="{BF3D3D70-9C10-E7BE-FC3D-EC15455EBE79}"/>
              </a:ext>
            </a:extLst>
          </p:cNvPr>
          <p:cNvSpPr txBox="1"/>
          <p:nvPr/>
        </p:nvSpPr>
        <p:spPr>
          <a:xfrm>
            <a:off x="8837394" y="3920922"/>
            <a:ext cx="2212452" cy="2031325"/>
          </a:xfrm>
          <a:prstGeom prst="rect">
            <a:avLst/>
          </a:prstGeom>
          <a:noFill/>
        </p:spPr>
        <p:txBody>
          <a:bodyPr wrap="square" rtlCol="0">
            <a:spAutoFit/>
          </a:bodyPr>
          <a:lstStyle/>
          <a:p>
            <a:r>
              <a:rPr lang="en-US" b="1" i="0">
                <a:solidFill>
                  <a:srgbClr val="121212"/>
                </a:solidFill>
                <a:effectLst/>
                <a:latin typeface="arial" panose="020B0604020202020204" pitchFamily="34" charset="0"/>
              </a:rPr>
              <a:t>Bootstrap</a:t>
            </a:r>
            <a:r>
              <a:rPr lang="en-US" i="0">
                <a:solidFill>
                  <a:srgbClr val="121212"/>
                </a:solidFill>
                <a:effectLst/>
                <a:latin typeface="arial" panose="020B0604020202020204" pitchFamily="34" charset="0"/>
              </a:rPr>
              <a:t> </a:t>
            </a:r>
            <a:r>
              <a:rPr lang="en-US" i="0" err="1">
                <a:solidFill>
                  <a:srgbClr val="121212"/>
                </a:solidFill>
                <a:effectLst/>
                <a:latin typeface="arial" panose="020B0604020202020204" pitchFamily="34" charset="0"/>
              </a:rPr>
              <a:t>là</a:t>
            </a:r>
            <a:r>
              <a:rPr lang="en-US" i="0">
                <a:solidFill>
                  <a:srgbClr val="121212"/>
                </a:solidFill>
                <a:effectLst/>
                <a:latin typeface="arial" panose="020B0604020202020204" pitchFamily="34" charset="0"/>
              </a:rPr>
              <a:t> </a:t>
            </a:r>
            <a:r>
              <a:rPr lang="en-US" b="0" i="0" err="1">
                <a:solidFill>
                  <a:srgbClr val="121212"/>
                </a:solidFill>
                <a:effectLst/>
                <a:latin typeface="arial" panose="020B0604020202020204" pitchFamily="34" charset="0"/>
              </a:rPr>
              <a:t>một</a:t>
            </a:r>
            <a:r>
              <a:rPr lang="en-US" b="0" i="0">
                <a:solidFill>
                  <a:srgbClr val="121212"/>
                </a:solidFill>
                <a:effectLst/>
                <a:latin typeface="arial" panose="020B0604020202020204" pitchFamily="34" charset="0"/>
              </a:rPr>
              <a:t> framework bao </a:t>
            </a:r>
            <a:r>
              <a:rPr lang="en-US" b="0" i="0" err="1">
                <a:solidFill>
                  <a:srgbClr val="121212"/>
                </a:solidFill>
                <a:effectLst/>
                <a:latin typeface="arial" panose="020B0604020202020204" pitchFamily="34" charset="0"/>
              </a:rPr>
              <a:t>gồm</a:t>
            </a:r>
            <a:r>
              <a:rPr lang="en-US" b="0" i="0">
                <a:solidFill>
                  <a:srgbClr val="121212"/>
                </a:solidFill>
                <a:effectLst/>
                <a:latin typeface="arial" panose="020B0604020202020204" pitchFamily="34" charset="0"/>
              </a:rPr>
              <a:t> </a:t>
            </a:r>
            <a:r>
              <a:rPr lang="en-US" b="0" i="0" err="1">
                <a:solidFill>
                  <a:srgbClr val="121212"/>
                </a:solidFill>
                <a:effectLst/>
                <a:latin typeface="arial" panose="020B0604020202020204" pitchFamily="34" charset="0"/>
              </a:rPr>
              <a:t>các</a:t>
            </a:r>
            <a:r>
              <a:rPr lang="en-US" b="0" i="0">
                <a:solidFill>
                  <a:srgbClr val="121212"/>
                </a:solidFill>
                <a:effectLst/>
                <a:latin typeface="arial" panose="020B0604020202020204" pitchFamily="34" charset="0"/>
              </a:rPr>
              <a:t> HTML, CSS </a:t>
            </a:r>
            <a:r>
              <a:rPr lang="en-US" b="0" i="0" err="1">
                <a:solidFill>
                  <a:srgbClr val="121212"/>
                </a:solidFill>
                <a:effectLst/>
                <a:latin typeface="arial" panose="020B0604020202020204" pitchFamily="34" charset="0"/>
              </a:rPr>
              <a:t>và</a:t>
            </a:r>
            <a:r>
              <a:rPr lang="en-US" b="0" i="0">
                <a:solidFill>
                  <a:srgbClr val="121212"/>
                </a:solidFill>
                <a:effectLst/>
                <a:latin typeface="arial" panose="020B0604020202020204" pitchFamily="34" charset="0"/>
              </a:rPr>
              <a:t> JavaScript template </a:t>
            </a:r>
            <a:r>
              <a:rPr lang="en-US" b="0" i="0" err="1">
                <a:solidFill>
                  <a:srgbClr val="121212"/>
                </a:solidFill>
                <a:effectLst/>
                <a:latin typeface="arial" panose="020B0604020202020204" pitchFamily="34" charset="0"/>
              </a:rPr>
              <a:t>dùng</a:t>
            </a:r>
            <a:r>
              <a:rPr lang="en-US" b="0" i="0">
                <a:solidFill>
                  <a:srgbClr val="121212"/>
                </a:solidFill>
                <a:effectLst/>
                <a:latin typeface="arial" panose="020B0604020202020204" pitchFamily="34" charset="0"/>
              </a:rPr>
              <a:t> </a:t>
            </a:r>
            <a:r>
              <a:rPr lang="en-US" b="0" i="0" err="1">
                <a:solidFill>
                  <a:srgbClr val="121212"/>
                </a:solidFill>
                <a:effectLst/>
                <a:latin typeface="arial" panose="020B0604020202020204" pitchFamily="34" charset="0"/>
              </a:rPr>
              <a:t>để</a:t>
            </a:r>
            <a:r>
              <a:rPr lang="en-US" b="0" i="0">
                <a:solidFill>
                  <a:srgbClr val="121212"/>
                </a:solidFill>
                <a:effectLst/>
                <a:latin typeface="arial" panose="020B0604020202020204" pitchFamily="34" charset="0"/>
              </a:rPr>
              <a:t> </a:t>
            </a:r>
            <a:r>
              <a:rPr lang="en-US" b="0" i="0" err="1">
                <a:solidFill>
                  <a:srgbClr val="121212"/>
                </a:solidFill>
                <a:effectLst/>
                <a:latin typeface="arial" panose="020B0604020202020204" pitchFamily="34" charset="0"/>
              </a:rPr>
              <a:t>phát</a:t>
            </a:r>
            <a:r>
              <a:rPr lang="en-US" b="0" i="0">
                <a:solidFill>
                  <a:srgbClr val="121212"/>
                </a:solidFill>
                <a:effectLst/>
                <a:latin typeface="arial" panose="020B0604020202020204" pitchFamily="34" charset="0"/>
              </a:rPr>
              <a:t> </a:t>
            </a:r>
            <a:r>
              <a:rPr lang="en-US" b="0" i="0" err="1">
                <a:solidFill>
                  <a:srgbClr val="121212"/>
                </a:solidFill>
                <a:effectLst/>
                <a:latin typeface="arial" panose="020B0604020202020204" pitchFamily="34" charset="0"/>
              </a:rPr>
              <a:t>triển</a:t>
            </a:r>
            <a:r>
              <a:rPr lang="en-US" b="0" i="0">
                <a:solidFill>
                  <a:srgbClr val="121212"/>
                </a:solidFill>
                <a:effectLst/>
                <a:latin typeface="arial" panose="020B0604020202020204" pitchFamily="34" charset="0"/>
              </a:rPr>
              <a:t> website </a:t>
            </a:r>
            <a:r>
              <a:rPr lang="en-US" b="0" i="0" err="1">
                <a:solidFill>
                  <a:srgbClr val="121212"/>
                </a:solidFill>
                <a:effectLst/>
                <a:latin typeface="arial" panose="020B0604020202020204" pitchFamily="34" charset="0"/>
              </a:rPr>
              <a:t>chuẩn</a:t>
            </a:r>
            <a:r>
              <a:rPr lang="en-US" b="0" i="0">
                <a:solidFill>
                  <a:srgbClr val="121212"/>
                </a:solidFill>
                <a:effectLst/>
                <a:latin typeface="arial" panose="020B0604020202020204" pitchFamily="34" charset="0"/>
              </a:rPr>
              <a:t> responsive.</a:t>
            </a:r>
            <a:endParaRPr lang="en-US">
              <a:solidFill>
                <a:srgbClr val="121212"/>
              </a:solidFill>
            </a:endParaRPr>
          </a:p>
        </p:txBody>
      </p:sp>
      <p:sp>
        <p:nvSpPr>
          <p:cNvPr id="2" name="TextBox 1">
            <a:extLst>
              <a:ext uri="{FF2B5EF4-FFF2-40B4-BE49-F238E27FC236}">
                <a16:creationId xmlns:a16="http://schemas.microsoft.com/office/drawing/2014/main" id="{4758CBCE-683B-7819-711D-ADF81CE12F9A}"/>
              </a:ext>
            </a:extLst>
          </p:cNvPr>
          <p:cNvSpPr txBox="1"/>
          <p:nvPr/>
        </p:nvSpPr>
        <p:spPr>
          <a:xfrm>
            <a:off x="345233" y="1017037"/>
            <a:ext cx="202474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Front-End</a:t>
            </a:r>
          </a:p>
        </p:txBody>
      </p:sp>
    </p:spTree>
    <p:extLst>
      <p:ext uri="{BB962C8B-B14F-4D97-AF65-F5344CB8AC3E}">
        <p14:creationId xmlns:p14="http://schemas.microsoft.com/office/powerpoint/2010/main" val="216303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Vertical)">
                                      <p:cBhvr>
                                        <p:cTn id="15" dur="500"/>
                                        <p:tgtEl>
                                          <p:spTgt spid="4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barn(inVertical)">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circle(in)">
                                      <p:cBhvr>
                                        <p:cTn id="37" dur="2000"/>
                                        <p:tgtEl>
                                          <p:spTgt spid="48"/>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circle(in)">
                                      <p:cBhvr>
                                        <p:cTn id="40" dur="2000"/>
                                        <p:tgtEl>
                                          <p:spTgt spid="49"/>
                                        </p:tgtEl>
                                      </p:cBhvr>
                                    </p:animEffect>
                                  </p:childTnLst>
                                </p:cTn>
                              </p:par>
                              <p:par>
                                <p:cTn id="41" presetID="6" presetClass="entr" presetSubtype="16"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circle(in)">
                                      <p:cBhvr>
                                        <p:cTn id="43" dur="20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barn(inVertical)">
                                      <p:cBhvr>
                                        <p:cTn id="48" dur="500"/>
                                        <p:tgtEl>
                                          <p:spTgt spid="51"/>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barn(inVertical)">
                                      <p:cBhvr>
                                        <p:cTn id="51" dur="500"/>
                                        <p:tgtEl>
                                          <p:spTgt spid="52"/>
                                        </p:tgtEl>
                                      </p:cBhvr>
                                    </p:animEffect>
                                  </p:childTnLst>
                                </p:cTn>
                              </p:par>
                              <p:par>
                                <p:cTn id="52" presetID="16" presetClass="entr" presetSubtype="21"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arn(inVertic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5" grpId="0"/>
      <p:bldP spid="49" grpId="0"/>
      <p:bldP spid="52"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C9BACF4-0652-40A6-AFD5-AB9685E6354F}"/>
              </a:ext>
            </a:extLst>
          </p:cNvPr>
          <p:cNvGrpSpPr/>
          <p:nvPr/>
        </p:nvGrpSpPr>
        <p:grpSpPr>
          <a:xfrm>
            <a:off x="3768650" y="2046503"/>
            <a:ext cx="2327350" cy="4139148"/>
            <a:chOff x="3631940" y="1737558"/>
            <a:chExt cx="2327350" cy="4139148"/>
          </a:xfrm>
        </p:grpSpPr>
        <p:sp>
          <p:nvSpPr>
            <p:cNvPr id="17" name="矩形 16"/>
            <p:cNvSpPr/>
            <p:nvPr/>
          </p:nvSpPr>
          <p:spPr>
            <a:xfrm>
              <a:off x="3631940" y="2202540"/>
              <a:ext cx="2327350" cy="1454516"/>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r>
                <a:rPr lang="en-US" altLang="zh-CN" sz="2399">
                  <a:solidFill>
                    <a:srgbClr val="121212"/>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23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a:off x="3631940" y="3654665"/>
              <a:ext cx="2327350" cy="2222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rgbClr val="121212"/>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1200">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14" name="组合 20"/>
            <p:cNvGrpSpPr/>
            <p:nvPr/>
          </p:nvGrpSpPr>
          <p:grpSpPr>
            <a:xfrm>
              <a:off x="3631940" y="1737558"/>
              <a:ext cx="2327350" cy="564481"/>
              <a:chOff x="2675789" y="954135"/>
              <a:chExt cx="1800200" cy="436648"/>
            </a:xfrm>
            <a:solidFill>
              <a:srgbClr val="0070C0"/>
            </a:solidFill>
          </p:grpSpPr>
          <p:sp>
            <p:nvSpPr>
              <p:cNvPr id="22" name="矩形 25"/>
              <p:cNvSpPr/>
              <p:nvPr/>
            </p:nvSpPr>
            <p:spPr>
              <a:xfrm>
                <a:off x="2675789" y="985036"/>
                <a:ext cx="1800200" cy="405747"/>
              </a:xfrm>
              <a:custGeom>
                <a:avLst/>
                <a:gdLst/>
                <a:ahLst/>
                <a:cxnLst/>
                <a:rect l="l" t="t" r="r" b="b"/>
                <a:pathLst>
                  <a:path w="1800200" h="405747">
                    <a:moveTo>
                      <a:pt x="0" y="0"/>
                    </a:moveTo>
                    <a:lnTo>
                      <a:pt x="1800200" y="0"/>
                    </a:lnTo>
                    <a:lnTo>
                      <a:pt x="1800200" y="297062"/>
                    </a:lnTo>
                    <a:lnTo>
                      <a:pt x="986506" y="297062"/>
                    </a:lnTo>
                    <a:lnTo>
                      <a:pt x="900101" y="405747"/>
                    </a:lnTo>
                    <a:lnTo>
                      <a:pt x="813696" y="297062"/>
                    </a:lnTo>
                    <a:lnTo>
                      <a:pt x="0" y="2970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3" name="TextBox 22"/>
              <p:cNvSpPr txBox="1"/>
              <p:nvPr/>
            </p:nvSpPr>
            <p:spPr>
              <a:xfrm>
                <a:off x="3210684" y="954135"/>
                <a:ext cx="730412" cy="357116"/>
              </a:xfrm>
              <a:prstGeom prst="rect">
                <a:avLst/>
              </a:prstGeom>
              <a:noFill/>
            </p:spPr>
            <p:txBody>
              <a:bodyPr wrap="none" rtlCol="0">
                <a:spAutoFit/>
              </a:bodyPr>
              <a:lstStyle/>
              <a:p>
                <a:pPr algn="ctr"/>
                <a:r>
                  <a:rPr lang="en-US" altLang="zh-CN" sz="2400" err="1">
                    <a:solidFill>
                      <a:srgbClr val="121212"/>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Vuejs</a:t>
                </a:r>
                <a:endParaRPr lang="zh-CN" altLang="en-US" sz="2400">
                  <a:solidFill>
                    <a:srgbClr val="121212"/>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grpSp>
      </p:grpSp>
      <p:grpSp>
        <p:nvGrpSpPr>
          <p:cNvPr id="7" name="组合 6">
            <a:extLst>
              <a:ext uri="{FF2B5EF4-FFF2-40B4-BE49-F238E27FC236}">
                <a16:creationId xmlns:a16="http://schemas.microsoft.com/office/drawing/2014/main" id="{37F8E32F-F909-4BDF-BFF5-F6C3C49AAD33}"/>
              </a:ext>
            </a:extLst>
          </p:cNvPr>
          <p:cNvGrpSpPr/>
          <p:nvPr/>
        </p:nvGrpSpPr>
        <p:grpSpPr>
          <a:xfrm>
            <a:off x="6344249" y="2086452"/>
            <a:ext cx="2327350" cy="4099199"/>
            <a:chOff x="6207539" y="1777507"/>
            <a:chExt cx="2327350" cy="4099199"/>
          </a:xfrm>
        </p:grpSpPr>
        <p:sp>
          <p:nvSpPr>
            <p:cNvPr id="24" name="矩形 23"/>
            <p:cNvSpPr/>
            <p:nvPr/>
          </p:nvSpPr>
          <p:spPr>
            <a:xfrm>
              <a:off x="6207539" y="2202540"/>
              <a:ext cx="2327350" cy="1454516"/>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r>
                <a:rPr lang="en-US" altLang="zh-CN" sz="2399">
                  <a:solidFill>
                    <a:srgbClr val="121212"/>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23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a:off x="6207539" y="3654665"/>
              <a:ext cx="2327350" cy="22220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rgbClr val="121212"/>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1200">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21" name="组合 27"/>
            <p:cNvGrpSpPr/>
            <p:nvPr/>
          </p:nvGrpSpPr>
          <p:grpSpPr>
            <a:xfrm>
              <a:off x="6207539" y="1777507"/>
              <a:ext cx="2327350" cy="524534"/>
              <a:chOff x="4668010" y="985036"/>
              <a:chExt cx="1800200" cy="405747"/>
            </a:xfrm>
            <a:solidFill>
              <a:srgbClr val="0070C0"/>
            </a:solidFill>
          </p:grpSpPr>
          <p:sp>
            <p:nvSpPr>
              <p:cNvPr id="29" name="矩形 25"/>
              <p:cNvSpPr/>
              <p:nvPr/>
            </p:nvSpPr>
            <p:spPr>
              <a:xfrm>
                <a:off x="4668010" y="985036"/>
                <a:ext cx="1800200" cy="405747"/>
              </a:xfrm>
              <a:custGeom>
                <a:avLst/>
                <a:gdLst/>
                <a:ahLst/>
                <a:cxnLst/>
                <a:rect l="l" t="t" r="r" b="b"/>
                <a:pathLst>
                  <a:path w="1800200" h="405747">
                    <a:moveTo>
                      <a:pt x="0" y="0"/>
                    </a:moveTo>
                    <a:lnTo>
                      <a:pt x="1800200" y="0"/>
                    </a:lnTo>
                    <a:lnTo>
                      <a:pt x="1800200" y="297062"/>
                    </a:lnTo>
                    <a:lnTo>
                      <a:pt x="986506" y="297062"/>
                    </a:lnTo>
                    <a:lnTo>
                      <a:pt x="900101" y="405747"/>
                    </a:lnTo>
                    <a:lnTo>
                      <a:pt x="813696" y="297062"/>
                    </a:lnTo>
                    <a:lnTo>
                      <a:pt x="0" y="29706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0" name="TextBox 29"/>
              <p:cNvSpPr txBox="1"/>
              <p:nvPr/>
            </p:nvSpPr>
            <p:spPr>
              <a:xfrm>
                <a:off x="5340811" y="993557"/>
                <a:ext cx="550772" cy="261785"/>
              </a:xfrm>
              <a:prstGeom prst="rect">
                <a:avLst/>
              </a:prstGeom>
              <a:noFill/>
            </p:spPr>
            <p:txBody>
              <a:bodyPr wrap="none" rtlCol="0">
                <a:spAutoFit/>
              </a:bodyPr>
              <a:lstStyle/>
              <a:p>
                <a:pPr algn="ctr"/>
                <a:r>
                  <a:rPr lang="en-US" altLang="zh-CN" sz="1599" err="1">
                    <a:solidFill>
                      <a:srgbClr val="121212"/>
                    </a:solidFill>
                    <a:latin typeface="FZHei-B01S" panose="02010601030101010101" pitchFamily="2" charset="-122"/>
                    <a:ea typeface="FZHei-B01S" panose="02010601030101010101" pitchFamily="2" charset="-122"/>
                    <a:sym typeface="FZHei-B01S" panose="02010601030101010101" pitchFamily="2" charset="-122"/>
                  </a:rPr>
                  <a:t>Axios</a:t>
                </a:r>
                <a:endParaRPr lang="zh-CN" altLang="en-US" sz="1599">
                  <a:solidFill>
                    <a:srgbClr val="121212"/>
                  </a:solidFill>
                  <a:latin typeface="FZHei-B01S" panose="02010601030101010101" pitchFamily="2" charset="-122"/>
                  <a:ea typeface="FZHei-B01S" panose="02010601030101010101" pitchFamily="2" charset="-122"/>
                  <a:sym typeface="FZHei-B01S" panose="02010601030101010101" pitchFamily="2" charset="-122"/>
                </a:endParaRPr>
              </a:p>
            </p:txBody>
          </p:sp>
        </p:grpSp>
      </p:grpSp>
      <p:grpSp>
        <p:nvGrpSpPr>
          <p:cNvPr id="4" name="组合 3">
            <a:extLst>
              <a:ext uri="{FF2B5EF4-FFF2-40B4-BE49-F238E27FC236}">
                <a16:creationId xmlns:a16="http://schemas.microsoft.com/office/drawing/2014/main" id="{E234354D-3DF3-45D1-B6B2-00C4E058814D}"/>
              </a:ext>
            </a:extLst>
          </p:cNvPr>
          <p:cNvGrpSpPr/>
          <p:nvPr/>
        </p:nvGrpSpPr>
        <p:grpSpPr>
          <a:xfrm>
            <a:off x="-953038" y="133034"/>
            <a:ext cx="14197252" cy="417195"/>
            <a:chOff x="-953038" y="133034"/>
            <a:chExt cx="14197252" cy="417195"/>
          </a:xfrm>
        </p:grpSpPr>
        <p:cxnSp>
          <p:nvCxnSpPr>
            <p:cNvPr id="32" name="直接连接符 31">
              <a:extLst>
                <a:ext uri="{FF2B5EF4-FFF2-40B4-BE49-F238E27FC236}">
                  <a16:creationId xmlns:a16="http://schemas.microsoft.com/office/drawing/2014/main" id="{FA6C5F8C-C6D2-49ED-99B2-F96C96BA5B64}"/>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3B3A290-F113-4AF9-B98A-01C17EA84872}"/>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C6C1888-9CA5-4D6C-9024-CF227289D3F5}"/>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err="1">
                  <a:solidFill>
                    <a:prstClr val="white"/>
                  </a:solidFill>
                  <a:latin typeface="Arial" panose="020B0604020202020204" pitchFamily="34" charset="0"/>
                  <a:ea typeface="微软雅黑" charset="0"/>
                  <a:sym typeface="FZHei-B01S" panose="02010601030101010101" pitchFamily="2" charset="-122"/>
                </a:rPr>
                <a:t>Công</a:t>
              </a:r>
              <a:r>
                <a:rPr lang="en-US" altLang="ko-KR" sz="3200">
                  <a:solidFill>
                    <a:prstClr val="white"/>
                  </a:solidFill>
                  <a:latin typeface="Arial" panose="020B0604020202020204" pitchFamily="34" charset="0"/>
                  <a:ea typeface="微软雅黑" charset="0"/>
                  <a:sym typeface="FZHei-B01S" panose="02010601030101010101" pitchFamily="2" charset="-122"/>
                </a:rPr>
                <a:t> </a:t>
              </a:r>
              <a:r>
                <a:rPr lang="en-US" altLang="ko-KR" sz="3200" err="1">
                  <a:solidFill>
                    <a:prstClr val="white"/>
                  </a:solidFill>
                  <a:latin typeface="Arial" panose="020B0604020202020204" pitchFamily="34" charset="0"/>
                  <a:ea typeface="微软雅黑" charset="0"/>
                  <a:sym typeface="FZHei-B01S" panose="02010601030101010101" pitchFamily="2" charset="-122"/>
                </a:rPr>
                <a:t>Cụ</a:t>
              </a:r>
              <a:r>
                <a:rPr lang="en-US" altLang="ko-KR" sz="3200">
                  <a:solidFill>
                    <a:prstClr val="white"/>
                  </a:solidFill>
                  <a:latin typeface="Arial" panose="020B0604020202020204" pitchFamily="34" charset="0"/>
                  <a:ea typeface="微软雅黑" charset="0"/>
                  <a:sym typeface="FZHei-B01S" panose="02010601030101010101" pitchFamily="2" charset="-122"/>
                </a:rPr>
                <a:t> </a:t>
              </a:r>
              <a:r>
                <a:rPr lang="en-US" altLang="ko-KR" sz="3200" err="1">
                  <a:solidFill>
                    <a:prstClr val="white"/>
                  </a:solidFill>
                  <a:latin typeface="Arial" panose="020B0604020202020204" pitchFamily="34" charset="0"/>
                  <a:ea typeface="微软雅黑" charset="0"/>
                  <a:sym typeface="FZHei-B01S" panose="02010601030101010101" pitchFamily="2" charset="-122"/>
                </a:rPr>
                <a:t>Hỗ</a:t>
              </a:r>
              <a:r>
                <a:rPr lang="en-US" altLang="ko-KR" sz="3200">
                  <a:solidFill>
                    <a:prstClr val="white"/>
                  </a:solidFill>
                  <a:latin typeface="Arial" panose="020B0604020202020204" pitchFamily="34" charset="0"/>
                  <a:ea typeface="微软雅黑" charset="0"/>
                  <a:sym typeface="FZHei-B01S" panose="02010601030101010101" pitchFamily="2" charset="-122"/>
                </a:rPr>
                <a:t> </a:t>
              </a:r>
              <a:r>
                <a:rPr lang="en-US" altLang="ko-KR" sz="3200" err="1">
                  <a:solidFill>
                    <a:prstClr val="white"/>
                  </a:solidFill>
                  <a:latin typeface="Arial" panose="020B0604020202020204" pitchFamily="34" charset="0"/>
                  <a:ea typeface="微软雅黑" charset="0"/>
                  <a:sym typeface="FZHei-B01S" panose="02010601030101010101" pitchFamily="2" charset="-122"/>
                </a:rPr>
                <a:t>Trợ</a:t>
              </a:r>
              <a:endParaRPr kumimoji="0" lang="ko-KR" altLang="en-US" sz="3200" b="0" i="0" u="none" strike="noStrike" kern="1200" cap="none" spc="0" normalizeH="0" baseline="0" noProof="0">
                <a:ln>
                  <a:noFill/>
                </a:ln>
                <a:solidFill>
                  <a:prstClr val="white"/>
                </a:solidFill>
                <a:effectLst/>
                <a:uLnTx/>
                <a:uFillTx/>
                <a:latin typeface="Arial" panose="020B0604020202020204" pitchFamily="34" charset="0"/>
                <a:ea typeface="微软雅黑" charset="0"/>
                <a:sym typeface="FZHei-B01S" panose="02010601030101010101" pitchFamily="2" charset="-122"/>
              </a:endParaRPr>
            </a:p>
          </p:txBody>
        </p:sp>
      </p:grpSp>
      <p:sp>
        <p:nvSpPr>
          <p:cNvPr id="45" name="TextBox 44">
            <a:extLst>
              <a:ext uri="{FF2B5EF4-FFF2-40B4-BE49-F238E27FC236}">
                <a16:creationId xmlns:a16="http://schemas.microsoft.com/office/drawing/2014/main" id="{A0273559-31CC-9009-A5EA-1FBD185E2D39}"/>
              </a:ext>
            </a:extLst>
          </p:cNvPr>
          <p:cNvSpPr txBox="1"/>
          <p:nvPr/>
        </p:nvSpPr>
        <p:spPr>
          <a:xfrm>
            <a:off x="3891464" y="4229867"/>
            <a:ext cx="2081720" cy="2031325"/>
          </a:xfrm>
          <a:prstGeom prst="rect">
            <a:avLst/>
          </a:prstGeom>
          <a:noFill/>
        </p:spPr>
        <p:txBody>
          <a:bodyPr wrap="square" rtlCol="0">
            <a:spAutoFit/>
          </a:bodyPr>
          <a:lstStyle/>
          <a:p>
            <a:r>
              <a:rPr lang="en-US" b="1">
                <a:solidFill>
                  <a:srgbClr val="121212"/>
                </a:solidFill>
              </a:rPr>
              <a:t>Nodejs </a:t>
            </a:r>
            <a:r>
              <a:rPr lang="vi-VN" i="0" err="1">
                <a:solidFill>
                  <a:srgbClr val="121212"/>
                </a:solidFill>
                <a:effectLst/>
                <a:latin typeface="Verdana" panose="020B0604030504040204" pitchFamily="34" charset="0"/>
              </a:rPr>
              <a:t>là</a:t>
            </a:r>
            <a:r>
              <a:rPr lang="vi-VN" i="0">
                <a:solidFill>
                  <a:srgbClr val="121212"/>
                </a:solidFill>
                <a:effectLst/>
                <a:latin typeface="Verdana" panose="020B0604030504040204" pitchFamily="34" charset="0"/>
              </a:rPr>
              <a:t> </a:t>
            </a:r>
            <a:r>
              <a:rPr lang="vi-VN" i="0" err="1">
                <a:solidFill>
                  <a:srgbClr val="121212"/>
                </a:solidFill>
                <a:effectLst/>
                <a:latin typeface="Verdana" panose="020B0604030504040204" pitchFamily="34" charset="0"/>
              </a:rPr>
              <a:t>một</a:t>
            </a:r>
            <a:r>
              <a:rPr lang="vi-VN" i="0">
                <a:solidFill>
                  <a:srgbClr val="121212"/>
                </a:solidFill>
                <a:effectLst/>
                <a:latin typeface="Verdana" panose="020B0604030504040204" pitchFamily="34" charset="0"/>
              </a:rPr>
              <a:t> </a:t>
            </a:r>
            <a:r>
              <a:rPr lang="vi-VN" i="0" err="1">
                <a:solidFill>
                  <a:srgbClr val="121212"/>
                </a:solidFill>
                <a:effectLst/>
                <a:latin typeface="Verdana" panose="020B0604030504040204" pitchFamily="34" charset="0"/>
              </a:rPr>
              <a:t>nền</a:t>
            </a:r>
            <a:r>
              <a:rPr lang="vi-VN" i="0">
                <a:solidFill>
                  <a:srgbClr val="121212"/>
                </a:solidFill>
                <a:effectLst/>
                <a:latin typeface="Verdana" panose="020B0604030504040204" pitchFamily="34" charset="0"/>
              </a:rPr>
              <a:t> </a:t>
            </a:r>
            <a:r>
              <a:rPr lang="vi-VN" i="0" err="1">
                <a:solidFill>
                  <a:srgbClr val="121212"/>
                </a:solidFill>
                <a:effectLst/>
                <a:latin typeface="Verdana" panose="020B0604030504040204" pitchFamily="34" charset="0"/>
              </a:rPr>
              <a:t>tảng</a:t>
            </a:r>
            <a:r>
              <a:rPr lang="vi-VN" i="0">
                <a:solidFill>
                  <a:srgbClr val="121212"/>
                </a:solidFill>
                <a:effectLst/>
                <a:latin typeface="Verdana" panose="020B0604030504040204" pitchFamily="34" charset="0"/>
              </a:rPr>
              <a:t> </a:t>
            </a:r>
            <a:r>
              <a:rPr lang="vi-VN" i="0" err="1">
                <a:solidFill>
                  <a:srgbClr val="121212"/>
                </a:solidFill>
                <a:effectLst/>
                <a:latin typeface="Verdana" panose="020B0604030504040204" pitchFamily="34" charset="0"/>
              </a:rPr>
              <a:t>được</a:t>
            </a:r>
            <a:r>
              <a:rPr lang="vi-VN" i="0">
                <a:solidFill>
                  <a:srgbClr val="121212"/>
                </a:solidFill>
                <a:effectLst/>
                <a:latin typeface="Verdana" panose="020B0604030504040204" pitchFamily="34" charset="0"/>
              </a:rPr>
              <a:t> xây </a:t>
            </a:r>
            <a:r>
              <a:rPr lang="vi-VN" i="0" err="1">
                <a:solidFill>
                  <a:srgbClr val="121212"/>
                </a:solidFill>
                <a:effectLst/>
                <a:latin typeface="Verdana" panose="020B0604030504040204" pitchFamily="34" charset="0"/>
              </a:rPr>
              <a:t>dựng</a:t>
            </a:r>
            <a:r>
              <a:rPr lang="vi-VN" i="0">
                <a:solidFill>
                  <a:srgbClr val="121212"/>
                </a:solidFill>
                <a:effectLst/>
                <a:latin typeface="Verdana" panose="020B0604030504040204" pitchFamily="34" charset="0"/>
              </a:rPr>
              <a:t> trên “V8 </a:t>
            </a:r>
            <a:r>
              <a:rPr lang="vi-VN" i="0" err="1">
                <a:solidFill>
                  <a:srgbClr val="121212"/>
                </a:solidFill>
                <a:effectLst/>
                <a:latin typeface="Verdana" panose="020B0604030504040204" pitchFamily="34" charset="0"/>
              </a:rPr>
              <a:t>Javascript</a:t>
            </a:r>
            <a:r>
              <a:rPr lang="vi-VN" i="0">
                <a:solidFill>
                  <a:srgbClr val="121212"/>
                </a:solidFill>
                <a:effectLst/>
                <a:latin typeface="Verdana" panose="020B0604030504040204" pitchFamily="34" charset="0"/>
              </a:rPr>
              <a:t> </a:t>
            </a:r>
            <a:r>
              <a:rPr lang="vi-VN" i="0" err="1">
                <a:solidFill>
                  <a:srgbClr val="121212"/>
                </a:solidFill>
                <a:effectLst/>
                <a:latin typeface="Verdana" panose="020B0604030504040204" pitchFamily="34" charset="0"/>
              </a:rPr>
              <a:t>engine</a:t>
            </a:r>
            <a:r>
              <a:rPr lang="vi-VN" i="0">
                <a:solidFill>
                  <a:srgbClr val="121212"/>
                </a:solidFill>
                <a:effectLst/>
                <a:latin typeface="Verdana" panose="020B0604030504040204" pitchFamily="34" charset="0"/>
              </a:rPr>
              <a:t>” </a:t>
            </a:r>
            <a:r>
              <a:rPr lang="vi-VN" i="0" err="1">
                <a:solidFill>
                  <a:srgbClr val="121212"/>
                </a:solidFill>
                <a:effectLst/>
                <a:latin typeface="Verdana" panose="020B0604030504040204" pitchFamily="34" charset="0"/>
              </a:rPr>
              <a:t>được</a:t>
            </a:r>
            <a:r>
              <a:rPr lang="vi-VN" i="0">
                <a:solidFill>
                  <a:srgbClr val="121212"/>
                </a:solidFill>
                <a:effectLst/>
                <a:latin typeface="Verdana" panose="020B0604030504040204" pitchFamily="34" charset="0"/>
              </a:rPr>
              <a:t> </a:t>
            </a:r>
            <a:r>
              <a:rPr lang="vi-VN" i="0" err="1">
                <a:solidFill>
                  <a:srgbClr val="121212"/>
                </a:solidFill>
                <a:effectLst/>
                <a:latin typeface="Verdana" panose="020B0604030504040204" pitchFamily="34" charset="0"/>
              </a:rPr>
              <a:t>viết</a:t>
            </a:r>
            <a:r>
              <a:rPr lang="vi-VN" i="0">
                <a:solidFill>
                  <a:srgbClr val="121212"/>
                </a:solidFill>
                <a:effectLst/>
                <a:latin typeface="Verdana" panose="020B0604030504040204" pitchFamily="34" charset="0"/>
              </a:rPr>
              <a:t> </a:t>
            </a:r>
            <a:r>
              <a:rPr lang="vi-VN" i="0" err="1">
                <a:solidFill>
                  <a:srgbClr val="121212"/>
                </a:solidFill>
                <a:effectLst/>
                <a:latin typeface="Verdana" panose="020B0604030504040204" pitchFamily="34" charset="0"/>
              </a:rPr>
              <a:t>bằng</a:t>
            </a:r>
            <a:r>
              <a:rPr lang="vi-VN" i="0">
                <a:solidFill>
                  <a:srgbClr val="121212"/>
                </a:solidFill>
                <a:effectLst/>
                <a:latin typeface="Verdana" panose="020B0604030504040204" pitchFamily="34" charset="0"/>
              </a:rPr>
              <a:t> c++ </a:t>
            </a:r>
            <a:r>
              <a:rPr lang="vi-VN" i="0" err="1">
                <a:solidFill>
                  <a:srgbClr val="121212"/>
                </a:solidFill>
                <a:effectLst/>
                <a:latin typeface="Verdana" panose="020B0604030504040204" pitchFamily="34" charset="0"/>
              </a:rPr>
              <a:t>và</a:t>
            </a:r>
            <a:r>
              <a:rPr lang="vi-VN" i="0">
                <a:solidFill>
                  <a:srgbClr val="121212"/>
                </a:solidFill>
                <a:effectLst/>
                <a:latin typeface="Verdana" panose="020B0604030504040204" pitchFamily="34" charset="0"/>
              </a:rPr>
              <a:t> </a:t>
            </a:r>
            <a:r>
              <a:rPr lang="vi-VN" i="0" err="1">
                <a:solidFill>
                  <a:srgbClr val="121212"/>
                </a:solidFill>
                <a:effectLst/>
                <a:latin typeface="Verdana" panose="020B0604030504040204" pitchFamily="34" charset="0"/>
              </a:rPr>
              <a:t>Javascript</a:t>
            </a:r>
            <a:r>
              <a:rPr lang="vi-VN" i="0">
                <a:solidFill>
                  <a:srgbClr val="121212"/>
                </a:solidFill>
                <a:effectLst/>
                <a:latin typeface="Verdana" panose="020B0604030504040204" pitchFamily="34" charset="0"/>
              </a:rPr>
              <a:t>.</a:t>
            </a:r>
            <a:endParaRPr lang="en-US">
              <a:solidFill>
                <a:srgbClr val="121212"/>
              </a:solidFill>
            </a:endParaRPr>
          </a:p>
        </p:txBody>
      </p:sp>
      <p:sp>
        <p:nvSpPr>
          <p:cNvPr id="49" name="TextBox 48">
            <a:extLst>
              <a:ext uri="{FF2B5EF4-FFF2-40B4-BE49-F238E27FC236}">
                <a16:creationId xmlns:a16="http://schemas.microsoft.com/office/drawing/2014/main" id="{568D1FDE-C1ED-0D26-CA52-B7936DF2906B}"/>
              </a:ext>
            </a:extLst>
          </p:cNvPr>
          <p:cNvSpPr txBox="1"/>
          <p:nvPr/>
        </p:nvSpPr>
        <p:spPr>
          <a:xfrm>
            <a:off x="6521320" y="4229867"/>
            <a:ext cx="2081720" cy="1754326"/>
          </a:xfrm>
          <a:prstGeom prst="rect">
            <a:avLst/>
          </a:prstGeom>
          <a:noFill/>
        </p:spPr>
        <p:txBody>
          <a:bodyPr wrap="square" rtlCol="0">
            <a:spAutoFit/>
          </a:bodyPr>
          <a:lstStyle/>
          <a:p>
            <a:r>
              <a:rPr lang="en-US" b="1" i="0">
                <a:solidFill>
                  <a:srgbClr val="121212"/>
                </a:solidFill>
                <a:effectLst/>
                <a:latin typeface="arial" panose="020B0604020202020204" pitchFamily="34" charset="0"/>
              </a:rPr>
              <a:t>C# </a:t>
            </a:r>
            <a:r>
              <a:rPr lang="vi-VN" i="0" err="1">
                <a:solidFill>
                  <a:srgbClr val="121212"/>
                </a:solidFill>
                <a:effectLst/>
                <a:latin typeface="arial" panose="020B0604020202020204" pitchFamily="34" charset="0"/>
              </a:rPr>
              <a:t>là</a:t>
            </a:r>
            <a:r>
              <a:rPr lang="vi-VN"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một</a:t>
            </a:r>
            <a:r>
              <a:rPr lang="vi-VN" b="0" i="0">
                <a:solidFill>
                  <a:srgbClr val="121212"/>
                </a:solidFill>
                <a:effectLst/>
                <a:latin typeface="arial" panose="020B0604020202020204" pitchFamily="34" charset="0"/>
              </a:rPr>
              <a:t> ngôn </a:t>
            </a:r>
            <a:r>
              <a:rPr lang="vi-VN" b="0" i="0" err="1">
                <a:solidFill>
                  <a:srgbClr val="121212"/>
                </a:solidFill>
                <a:effectLst/>
                <a:latin typeface="arial" panose="020B0604020202020204" pitchFamily="34" charset="0"/>
              </a:rPr>
              <a:t>ngữ</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lập</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trình</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thuần</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hướng</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đối</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tượng</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được</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phát</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triển</a:t>
            </a:r>
            <a:r>
              <a:rPr lang="vi-VN" b="0" i="0">
                <a:solidFill>
                  <a:srgbClr val="121212"/>
                </a:solidFill>
                <a:effectLst/>
                <a:latin typeface="arial" panose="020B0604020202020204" pitchFamily="34" charset="0"/>
              </a:rPr>
              <a:t> </a:t>
            </a:r>
            <a:r>
              <a:rPr lang="vi-VN" b="0" i="0" err="1">
                <a:solidFill>
                  <a:srgbClr val="121212"/>
                </a:solidFill>
                <a:effectLst/>
                <a:latin typeface="arial" panose="020B0604020202020204" pitchFamily="34" charset="0"/>
              </a:rPr>
              <a:t>bởi</a:t>
            </a:r>
            <a:r>
              <a:rPr lang="vi-VN" b="0" i="0">
                <a:solidFill>
                  <a:srgbClr val="121212"/>
                </a:solidFill>
                <a:effectLst/>
                <a:latin typeface="arial" panose="020B0604020202020204" pitchFamily="34" charset="0"/>
              </a:rPr>
              <a:t> Microsoft. </a:t>
            </a:r>
            <a:endParaRPr lang="en-US">
              <a:solidFill>
                <a:srgbClr val="121212"/>
              </a:solidFill>
            </a:endParaRPr>
          </a:p>
        </p:txBody>
      </p:sp>
      <p:pic>
        <p:nvPicPr>
          <p:cNvPr id="13" name="Picture 12">
            <a:extLst>
              <a:ext uri="{FF2B5EF4-FFF2-40B4-BE49-F238E27FC236}">
                <a16:creationId xmlns:a16="http://schemas.microsoft.com/office/drawing/2014/main" id="{866D0528-64A2-1AD1-77B9-B8846C28DD0D}"/>
              </a:ext>
            </a:extLst>
          </p:cNvPr>
          <p:cNvPicPr>
            <a:picLocks noChangeAspect="1"/>
          </p:cNvPicPr>
          <p:nvPr/>
        </p:nvPicPr>
        <p:blipFill>
          <a:blip r:embed="rId4"/>
          <a:stretch>
            <a:fillRect/>
          </a:stretch>
        </p:blipFill>
        <p:spPr>
          <a:xfrm>
            <a:off x="3764442" y="2462875"/>
            <a:ext cx="2331558" cy="1500736"/>
          </a:xfrm>
          <a:prstGeom prst="rect">
            <a:avLst/>
          </a:prstGeom>
        </p:spPr>
      </p:pic>
      <p:pic>
        <p:nvPicPr>
          <p:cNvPr id="20" name="Picture 19">
            <a:extLst>
              <a:ext uri="{FF2B5EF4-FFF2-40B4-BE49-F238E27FC236}">
                <a16:creationId xmlns:a16="http://schemas.microsoft.com/office/drawing/2014/main" id="{C5FFA2AF-CC56-98C5-C90E-1082D669D18B}"/>
              </a:ext>
            </a:extLst>
          </p:cNvPr>
          <p:cNvPicPr>
            <a:picLocks noChangeAspect="1"/>
          </p:cNvPicPr>
          <p:nvPr/>
        </p:nvPicPr>
        <p:blipFill>
          <a:blip r:embed="rId5"/>
          <a:stretch>
            <a:fillRect/>
          </a:stretch>
        </p:blipFill>
        <p:spPr>
          <a:xfrm>
            <a:off x="6335834" y="2490281"/>
            <a:ext cx="2335765" cy="1515494"/>
          </a:xfrm>
          <a:prstGeom prst="rect">
            <a:avLst/>
          </a:prstGeom>
        </p:spPr>
      </p:pic>
      <p:sp>
        <p:nvSpPr>
          <p:cNvPr id="25" name="TextBox 24">
            <a:extLst>
              <a:ext uri="{FF2B5EF4-FFF2-40B4-BE49-F238E27FC236}">
                <a16:creationId xmlns:a16="http://schemas.microsoft.com/office/drawing/2014/main" id="{FAF66950-4063-BCDA-3AFE-F9288FCDF089}"/>
              </a:ext>
            </a:extLst>
          </p:cNvPr>
          <p:cNvSpPr txBox="1"/>
          <p:nvPr/>
        </p:nvSpPr>
        <p:spPr>
          <a:xfrm>
            <a:off x="345233" y="1017037"/>
            <a:ext cx="202474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Back-End</a:t>
            </a:r>
          </a:p>
        </p:txBody>
      </p:sp>
    </p:spTree>
    <p:extLst>
      <p:ext uri="{BB962C8B-B14F-4D97-AF65-F5344CB8AC3E}">
        <p14:creationId xmlns:p14="http://schemas.microsoft.com/office/powerpoint/2010/main" val="222317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circle(in)">
                                      <p:cBhvr>
                                        <p:cTn id="13" dur="20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500" fill="hold"/>
                                        <p:tgtEl>
                                          <p:spTgt spid="49"/>
                                        </p:tgtEl>
                                        <p:attrNameLst>
                                          <p:attrName>ppt_x</p:attrName>
                                        </p:attrNameLst>
                                      </p:cBhvr>
                                      <p:tavLst>
                                        <p:tav tm="0">
                                          <p:val>
                                            <p:strVal val="#ppt_x"/>
                                          </p:val>
                                        </p:tav>
                                        <p:tav tm="100000">
                                          <p:val>
                                            <p:strVal val="#ppt_x"/>
                                          </p:val>
                                        </p:tav>
                                      </p:tavLst>
                                    </p:anim>
                                    <p:anim calcmode="lin" valueType="num">
                                      <p:cBhvr additive="base">
                                        <p:cTn id="19" dur="500" fill="hold"/>
                                        <p:tgtEl>
                                          <p:spTgt spid="4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3FD9BFA0-07C3-4712-9DC3-A09A62BC550E}"/>
              </a:ext>
            </a:extLst>
          </p:cNvPr>
          <p:cNvGrpSpPr/>
          <p:nvPr/>
        </p:nvGrpSpPr>
        <p:grpSpPr>
          <a:xfrm>
            <a:off x="-8021" y="0"/>
            <a:ext cx="12200021" cy="6858000"/>
            <a:chOff x="-8021" y="0"/>
            <a:chExt cx="12200021" cy="6858000"/>
          </a:xfrm>
        </p:grpSpPr>
        <p:pic>
          <p:nvPicPr>
            <p:cNvPr id="20" name="图片 19">
              <a:extLst>
                <a:ext uri="{FF2B5EF4-FFF2-40B4-BE49-F238E27FC236}">
                  <a16:creationId xmlns:a16="http://schemas.microsoft.com/office/drawing/2014/main" id="{4A54463A-580C-4435-A0D1-ABEB2B40778A}"/>
                </a:ext>
              </a:extLst>
            </p:cNvPr>
            <p:cNvPicPr>
              <a:picLocks noChangeAspect="1"/>
            </p:cNvPicPr>
            <p:nvPr/>
          </p:nvPicPr>
          <p:blipFill rotWithShape="1">
            <a:blip r:embed="rId2">
              <a:extLst>
                <a:ext uri="{28A0092B-C50C-407E-A947-70E740481C1C}">
                  <a14:useLocalDpi xmlns:a14="http://schemas.microsoft.com/office/drawing/2010/main" val="0"/>
                </a:ext>
              </a:extLst>
            </a:blip>
            <a:srcRect l="62469" t="27438"/>
            <a:stretch/>
          </p:blipFill>
          <p:spPr>
            <a:xfrm flipH="1">
              <a:off x="-8021" y="0"/>
              <a:ext cx="8107605" cy="6858000"/>
            </a:xfrm>
            <a:prstGeom prst="rect">
              <a:avLst/>
            </a:prstGeom>
          </p:spPr>
        </p:pic>
        <p:pic>
          <p:nvPicPr>
            <p:cNvPr id="5" name="图片 4">
              <a:extLst>
                <a:ext uri="{FF2B5EF4-FFF2-40B4-BE49-F238E27FC236}">
                  <a16:creationId xmlns:a16="http://schemas.microsoft.com/office/drawing/2014/main" id="{1AFC7F66-5A74-452B-B3FF-7CDD4463D1AB}"/>
                </a:ext>
              </a:extLst>
            </p:cNvPr>
            <p:cNvPicPr>
              <a:picLocks noChangeAspect="1"/>
            </p:cNvPicPr>
            <p:nvPr/>
          </p:nvPicPr>
          <p:blipFill rotWithShape="1">
            <a:blip r:embed="rId2">
              <a:extLst>
                <a:ext uri="{28A0092B-C50C-407E-A947-70E740481C1C}">
                  <a14:useLocalDpi xmlns:a14="http://schemas.microsoft.com/office/drawing/2010/main" val="0"/>
                </a:ext>
              </a:extLst>
            </a:blip>
            <a:srcRect l="71782" t="27438"/>
            <a:stretch/>
          </p:blipFill>
          <p:spPr>
            <a:xfrm>
              <a:off x="6096000" y="0"/>
              <a:ext cx="6096000" cy="6858000"/>
            </a:xfrm>
            <a:prstGeom prst="rect">
              <a:avLst/>
            </a:prstGeom>
          </p:spPr>
        </p:pic>
      </p:grpSp>
      <p:sp>
        <p:nvSpPr>
          <p:cNvPr id="9" name="文本框 12">
            <a:extLst>
              <a:ext uri="{FF2B5EF4-FFF2-40B4-BE49-F238E27FC236}">
                <a16:creationId xmlns:a16="http://schemas.microsoft.com/office/drawing/2014/main" id="{95D494E7-3536-44BB-AA14-7669D2FF4FB6}"/>
              </a:ext>
            </a:extLst>
          </p:cNvPr>
          <p:cNvSpPr txBox="1">
            <a:spLocks noChangeArrowheads="1"/>
          </p:cNvSpPr>
          <p:nvPr/>
        </p:nvSpPr>
        <p:spPr bwMode="auto">
          <a:xfrm>
            <a:off x="3359019" y="3020295"/>
            <a:ext cx="6096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dist">
              <a:defRPr/>
            </a:pP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Phân</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Tích</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và</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Thiết</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Kế</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website</a:t>
            </a:r>
            <a:endParaRPr lang="zh-CN" altLang="en-US"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11" name="文本框 10">
            <a:extLst>
              <a:ext uri="{FF2B5EF4-FFF2-40B4-BE49-F238E27FC236}">
                <a16:creationId xmlns:a16="http://schemas.microsoft.com/office/drawing/2014/main" id="{7782283C-5403-4AC2-8AB6-544A31E24B1B}"/>
              </a:ext>
            </a:extLst>
          </p:cNvPr>
          <p:cNvSpPr txBox="1">
            <a:spLocks noChangeArrowheads="1"/>
          </p:cNvSpPr>
          <p:nvPr/>
        </p:nvSpPr>
        <p:spPr bwMode="auto">
          <a:xfrm>
            <a:off x="5388292" y="1936266"/>
            <a:ext cx="1415417" cy="100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5400" b="1" i="0" u="none" strike="noStrike" kern="1200" cap="none" spc="0" normalizeH="0" baseline="0" noProof="0">
                <a:ln>
                  <a:noFill/>
                </a:ln>
                <a:effectLst/>
                <a:uLnTx/>
                <a:uFillTx/>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rPr>
              <a:t>04</a:t>
            </a:r>
            <a:endParaRPr kumimoji="0" lang="zh-CN" altLang="en-US" sz="5400" b="1" i="0" u="none" strike="noStrike" kern="1200" cap="none" spc="0" normalizeH="0" baseline="0" noProof="0">
              <a:ln>
                <a:noFill/>
              </a:ln>
              <a:effectLst/>
              <a:uLnTx/>
              <a:uFillTx/>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endParaRPr>
          </a:p>
        </p:txBody>
      </p:sp>
    </p:spTree>
    <p:extLst>
      <p:ext uri="{BB962C8B-B14F-4D97-AF65-F5344CB8AC3E}">
        <p14:creationId xmlns:p14="http://schemas.microsoft.com/office/powerpoint/2010/main" val="371817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C2ACE90-A1DB-42AB-87E8-5DCC28654B61}"/>
              </a:ext>
            </a:extLst>
          </p:cNvPr>
          <p:cNvGrpSpPr/>
          <p:nvPr/>
        </p:nvGrpSpPr>
        <p:grpSpPr>
          <a:xfrm>
            <a:off x="-953038" y="133034"/>
            <a:ext cx="14197252" cy="417195"/>
            <a:chOff x="-953038" y="133034"/>
            <a:chExt cx="14197252" cy="417195"/>
          </a:xfrm>
        </p:grpSpPr>
        <p:cxnSp>
          <p:nvCxnSpPr>
            <p:cNvPr id="30" name="直接连接符 29">
              <a:extLst>
                <a:ext uri="{FF2B5EF4-FFF2-40B4-BE49-F238E27FC236}">
                  <a16:creationId xmlns:a16="http://schemas.microsoft.com/office/drawing/2014/main" id="{681EC206-3483-476A-82BF-4E309EC3AD1C}"/>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CFC52A5-CC36-4B8B-B827-28A6DE68CED1}"/>
                </a:ext>
              </a:extLst>
            </p:cNvPr>
            <p:cNvCxnSpPr>
              <a:cxnSpLocks/>
            </p:cNvCxnSpPr>
            <p:nvPr/>
          </p:nvCxnSpPr>
          <p:spPr>
            <a:xfrm flipH="1">
              <a:off x="-953038" y="341632"/>
              <a:ext cx="5067838"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34AA702-2BDE-47FF-9565-A4B10ED87AE3}"/>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Phân</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Tích</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Và</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Thiết</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Kế</a:t>
              </a:r>
              <a:endParaRPr kumimoji="0" lang="ko-KR" altLang="en-US"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endParaRPr>
            </a:p>
          </p:txBody>
        </p:sp>
      </p:grpSp>
      <p:sp>
        <p:nvSpPr>
          <p:cNvPr id="34" name="TextBox 33">
            <a:extLst>
              <a:ext uri="{FF2B5EF4-FFF2-40B4-BE49-F238E27FC236}">
                <a16:creationId xmlns:a16="http://schemas.microsoft.com/office/drawing/2014/main" id="{E547D81D-EA36-F1C3-B598-7AFE5924BE2F}"/>
              </a:ext>
            </a:extLst>
          </p:cNvPr>
          <p:cNvSpPr txBox="1"/>
          <p:nvPr/>
        </p:nvSpPr>
        <p:spPr>
          <a:xfrm>
            <a:off x="662473" y="1166327"/>
            <a:ext cx="3284376" cy="461665"/>
          </a:xfrm>
          <a:prstGeom prst="rect">
            <a:avLst/>
          </a:prstGeom>
          <a:noFill/>
        </p:spPr>
        <p:txBody>
          <a:bodyPr wrap="square" rtlCol="0">
            <a:spAutoFit/>
          </a:bodyPr>
          <a:lstStyle/>
          <a:p>
            <a:r>
              <a:rPr lang="en-US" sz="2400">
                <a:solidFill>
                  <a:srgbClr val="FF0000"/>
                </a:solidFill>
                <a:latin typeface="Arial" panose="020B0604020202020204" pitchFamily="34" charset="0"/>
                <a:cs typeface="Arial" panose="020B0604020202020204" pitchFamily="34" charset="0"/>
              </a:rPr>
              <a:t>1. </a:t>
            </a:r>
            <a:r>
              <a:rPr lang="en-US" sz="2400" err="1">
                <a:solidFill>
                  <a:srgbClr val="FF0000"/>
                </a:solidFill>
                <a:latin typeface="Arial" panose="020B0604020202020204" pitchFamily="34" charset="0"/>
                <a:cs typeface="Arial" panose="020B0604020202020204" pitchFamily="34" charset="0"/>
              </a:rPr>
              <a:t>Thiết</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Kế</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Hệ</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Thống</a:t>
            </a:r>
            <a:endParaRPr lang="en-US" sz="2400">
              <a:solidFill>
                <a:srgbClr val="FF0000"/>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4D79ED29-B333-A314-10D9-F4CFBF4AC476}"/>
              </a:ext>
            </a:extLst>
          </p:cNvPr>
          <p:cNvSpPr txBox="1"/>
          <p:nvPr/>
        </p:nvSpPr>
        <p:spPr>
          <a:xfrm>
            <a:off x="839755" y="1931437"/>
            <a:ext cx="3739028" cy="369332"/>
          </a:xfrm>
          <a:prstGeom prst="rect">
            <a:avLst/>
          </a:prstGeom>
          <a:noFill/>
        </p:spPr>
        <p:txBody>
          <a:bodyPr wrap="square" rtlCol="0">
            <a:spAutoFit/>
          </a:bodyPr>
          <a:lstStyle/>
          <a:p>
            <a:r>
              <a:rPr lang="en-US" err="1"/>
              <a:t>Biểu</a:t>
            </a:r>
            <a:r>
              <a:rPr lang="en-US"/>
              <a:t> </a:t>
            </a:r>
            <a:r>
              <a:rPr lang="en-US" err="1"/>
              <a:t>Đồ</a:t>
            </a:r>
            <a:r>
              <a:rPr lang="en-US"/>
              <a:t> </a:t>
            </a:r>
            <a:r>
              <a:rPr lang="en-US" err="1"/>
              <a:t>Usecase</a:t>
            </a:r>
            <a:endParaRPr lang="en-US"/>
          </a:p>
        </p:txBody>
      </p:sp>
      <p:pic>
        <p:nvPicPr>
          <p:cNvPr id="37" name="Picture 36">
            <a:extLst>
              <a:ext uri="{FF2B5EF4-FFF2-40B4-BE49-F238E27FC236}">
                <a16:creationId xmlns:a16="http://schemas.microsoft.com/office/drawing/2014/main" id="{3F2935EA-5A5B-A2E4-B4EC-E185DFE219AA}"/>
              </a:ext>
            </a:extLst>
          </p:cNvPr>
          <p:cNvPicPr>
            <a:picLocks noChangeAspect="1"/>
          </p:cNvPicPr>
          <p:nvPr/>
        </p:nvPicPr>
        <p:blipFill>
          <a:blip r:embed="rId2"/>
          <a:stretch>
            <a:fillRect/>
          </a:stretch>
        </p:blipFill>
        <p:spPr>
          <a:xfrm>
            <a:off x="931903" y="2392169"/>
            <a:ext cx="6657456" cy="3856566"/>
          </a:xfrm>
          <a:prstGeom prst="rect">
            <a:avLst/>
          </a:prstGeom>
        </p:spPr>
      </p:pic>
      <p:grpSp>
        <p:nvGrpSpPr>
          <p:cNvPr id="38" name="组合 1">
            <a:extLst>
              <a:ext uri="{FF2B5EF4-FFF2-40B4-BE49-F238E27FC236}">
                <a16:creationId xmlns:a16="http://schemas.microsoft.com/office/drawing/2014/main" id="{62C1862D-BD00-201D-A7F8-4DCDDC488FDF}"/>
              </a:ext>
            </a:extLst>
          </p:cNvPr>
          <p:cNvGrpSpPr/>
          <p:nvPr/>
        </p:nvGrpSpPr>
        <p:grpSpPr>
          <a:xfrm>
            <a:off x="7953444" y="1556043"/>
            <a:ext cx="4238556" cy="4416957"/>
            <a:chOff x="6214172" y="1677341"/>
            <a:chExt cx="4238556" cy="4416957"/>
          </a:xfrm>
        </p:grpSpPr>
        <p:sp>
          <p:nvSpPr>
            <p:cNvPr id="39" name="Freeform 22">
              <a:extLst>
                <a:ext uri="{FF2B5EF4-FFF2-40B4-BE49-F238E27FC236}">
                  <a16:creationId xmlns:a16="http://schemas.microsoft.com/office/drawing/2014/main" id="{AE57BB27-41C0-112D-E633-A2555F5843FA}"/>
                </a:ext>
              </a:extLst>
            </p:cNvPr>
            <p:cNvSpPr>
              <a:spLocks/>
            </p:cNvSpPr>
            <p:nvPr/>
          </p:nvSpPr>
          <p:spPr bwMode="auto">
            <a:xfrm>
              <a:off x="8305237" y="1677341"/>
              <a:ext cx="925643" cy="724835"/>
            </a:xfrm>
            <a:custGeom>
              <a:avLst/>
              <a:gdLst>
                <a:gd name="T0" fmla="*/ 61 w 518"/>
                <a:gd name="T1" fmla="*/ 371 h 406"/>
                <a:gd name="T2" fmla="*/ 344 w 518"/>
                <a:gd name="T3" fmla="*/ 262 h 406"/>
                <a:gd name="T4" fmla="*/ 518 w 518"/>
                <a:gd name="T5" fmla="*/ 7 h 406"/>
                <a:gd name="T6" fmla="*/ 52 w 518"/>
                <a:gd name="T7" fmla="*/ 170 h 406"/>
                <a:gd name="T8" fmla="*/ 40 w 518"/>
                <a:gd name="T9" fmla="*/ 354 h 406"/>
                <a:gd name="T10" fmla="*/ 410 w 518"/>
                <a:gd name="T11" fmla="*/ 52 h 406"/>
                <a:gd name="T12" fmla="*/ 61 w 518"/>
                <a:gd name="T13" fmla="*/ 371 h 406"/>
              </a:gdLst>
              <a:ahLst/>
              <a:cxnLst>
                <a:cxn ang="0">
                  <a:pos x="T0" y="T1"/>
                </a:cxn>
                <a:cxn ang="0">
                  <a:pos x="T2" y="T3"/>
                </a:cxn>
                <a:cxn ang="0">
                  <a:pos x="T4" y="T5"/>
                </a:cxn>
                <a:cxn ang="0">
                  <a:pos x="T6" y="T7"/>
                </a:cxn>
                <a:cxn ang="0">
                  <a:pos x="T8" y="T9"/>
                </a:cxn>
                <a:cxn ang="0">
                  <a:pos x="T10" y="T11"/>
                </a:cxn>
                <a:cxn ang="0">
                  <a:pos x="T12" y="T13"/>
                </a:cxn>
              </a:cxnLst>
              <a:rect l="0" t="0" r="r" b="b"/>
              <a:pathLst>
                <a:path w="518" h="406">
                  <a:moveTo>
                    <a:pt x="61" y="371"/>
                  </a:moveTo>
                  <a:cubicBezTo>
                    <a:pt x="183" y="406"/>
                    <a:pt x="299" y="379"/>
                    <a:pt x="344" y="262"/>
                  </a:cubicBezTo>
                  <a:cubicBezTo>
                    <a:pt x="392" y="143"/>
                    <a:pt x="434" y="58"/>
                    <a:pt x="518" y="7"/>
                  </a:cubicBezTo>
                  <a:cubicBezTo>
                    <a:pt x="331" y="0"/>
                    <a:pt x="159" y="28"/>
                    <a:pt x="52" y="170"/>
                  </a:cubicBezTo>
                  <a:cubicBezTo>
                    <a:pt x="0" y="241"/>
                    <a:pt x="6" y="303"/>
                    <a:pt x="40" y="354"/>
                  </a:cubicBezTo>
                  <a:cubicBezTo>
                    <a:pt x="128" y="217"/>
                    <a:pt x="262" y="119"/>
                    <a:pt x="410" y="52"/>
                  </a:cubicBezTo>
                  <a:cubicBezTo>
                    <a:pt x="240" y="142"/>
                    <a:pt x="138" y="244"/>
                    <a:pt x="61" y="371"/>
                  </a:cubicBezTo>
                  <a:close/>
                </a:path>
              </a:pathLst>
            </a:custGeom>
            <a:solidFill>
              <a:schemeClr val="accent1"/>
            </a:solidFill>
            <a:ln w="9525">
              <a:solidFill>
                <a:schemeClr val="tx1">
                  <a:lumMod val="95000"/>
                </a:schemeClr>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0" name="Freeform 23">
              <a:extLst>
                <a:ext uri="{FF2B5EF4-FFF2-40B4-BE49-F238E27FC236}">
                  <a16:creationId xmlns:a16="http://schemas.microsoft.com/office/drawing/2014/main" id="{C7A326A0-61ED-6DA4-51BC-75E983BF5ADE}"/>
                </a:ext>
              </a:extLst>
            </p:cNvPr>
            <p:cNvSpPr>
              <a:spLocks/>
            </p:cNvSpPr>
            <p:nvPr/>
          </p:nvSpPr>
          <p:spPr bwMode="auto">
            <a:xfrm>
              <a:off x="7197997" y="1873099"/>
              <a:ext cx="786355" cy="580220"/>
            </a:xfrm>
            <a:custGeom>
              <a:avLst/>
              <a:gdLst>
                <a:gd name="T0" fmla="*/ 404 w 441"/>
                <a:gd name="T1" fmla="*/ 263 h 325"/>
                <a:gd name="T2" fmla="*/ 164 w 441"/>
                <a:gd name="T3" fmla="*/ 220 h 325"/>
                <a:gd name="T4" fmla="*/ 0 w 441"/>
                <a:gd name="T5" fmla="*/ 29 h 325"/>
                <a:gd name="T6" fmla="*/ 338 w 441"/>
                <a:gd name="T7" fmla="*/ 79 h 325"/>
                <a:gd name="T8" fmla="*/ 415 w 441"/>
                <a:gd name="T9" fmla="*/ 244 h 325"/>
                <a:gd name="T10" fmla="*/ 109 w 441"/>
                <a:gd name="T11" fmla="*/ 53 h 325"/>
                <a:gd name="T12" fmla="*/ 404 w 441"/>
                <a:gd name="T13" fmla="*/ 263 h 325"/>
              </a:gdLst>
              <a:ahLst/>
              <a:cxnLst>
                <a:cxn ang="0">
                  <a:pos x="T0" y="T1"/>
                </a:cxn>
                <a:cxn ang="0">
                  <a:pos x="T2" y="T3"/>
                </a:cxn>
                <a:cxn ang="0">
                  <a:pos x="T4" y="T5"/>
                </a:cxn>
                <a:cxn ang="0">
                  <a:pos x="T6" y="T7"/>
                </a:cxn>
                <a:cxn ang="0">
                  <a:pos x="T8" y="T9"/>
                </a:cxn>
                <a:cxn ang="0">
                  <a:pos x="T10" y="T11"/>
                </a:cxn>
                <a:cxn ang="0">
                  <a:pos x="T12" y="T13"/>
                </a:cxn>
              </a:cxnLst>
              <a:rect l="0" t="0" r="r" b="b"/>
              <a:pathLst>
                <a:path w="441" h="325">
                  <a:moveTo>
                    <a:pt x="404" y="263"/>
                  </a:moveTo>
                  <a:cubicBezTo>
                    <a:pt x="322" y="325"/>
                    <a:pt x="221" y="320"/>
                    <a:pt x="164" y="220"/>
                  </a:cubicBezTo>
                  <a:cubicBezTo>
                    <a:pt x="123" y="144"/>
                    <a:pt x="82" y="76"/>
                    <a:pt x="0" y="29"/>
                  </a:cubicBezTo>
                  <a:cubicBezTo>
                    <a:pt x="126" y="0"/>
                    <a:pt x="241" y="8"/>
                    <a:pt x="338" y="79"/>
                  </a:cubicBezTo>
                  <a:cubicBezTo>
                    <a:pt x="338" y="79"/>
                    <a:pt x="441" y="140"/>
                    <a:pt x="415" y="244"/>
                  </a:cubicBezTo>
                  <a:cubicBezTo>
                    <a:pt x="334" y="154"/>
                    <a:pt x="226" y="93"/>
                    <a:pt x="109" y="53"/>
                  </a:cubicBezTo>
                  <a:cubicBezTo>
                    <a:pt x="244" y="109"/>
                    <a:pt x="334" y="176"/>
                    <a:pt x="404" y="263"/>
                  </a:cubicBezTo>
                  <a:close/>
                </a:path>
              </a:pathLst>
            </a:custGeom>
            <a:solidFill>
              <a:schemeClr val="accent3"/>
            </a:solidFill>
            <a:ln w="9525">
              <a:solidFill>
                <a:schemeClr val="tx1">
                  <a:lumMod val="95000"/>
                </a:schemeClr>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1" name="Freeform 24">
              <a:extLst>
                <a:ext uri="{FF2B5EF4-FFF2-40B4-BE49-F238E27FC236}">
                  <a16:creationId xmlns:a16="http://schemas.microsoft.com/office/drawing/2014/main" id="{3180FD91-56BB-ABAC-263F-0F389AA220E3}"/>
                </a:ext>
              </a:extLst>
            </p:cNvPr>
            <p:cNvSpPr>
              <a:spLocks/>
            </p:cNvSpPr>
            <p:nvPr/>
          </p:nvSpPr>
          <p:spPr bwMode="auto">
            <a:xfrm>
              <a:off x="6919421" y="2318461"/>
              <a:ext cx="2796319" cy="3775837"/>
            </a:xfrm>
            <a:custGeom>
              <a:avLst/>
              <a:gdLst>
                <a:gd name="T0" fmla="*/ 1317 w 1567"/>
                <a:gd name="T1" fmla="*/ 1087 h 2116"/>
                <a:gd name="T2" fmla="*/ 1512 w 1567"/>
                <a:gd name="T3" fmla="*/ 862 h 2116"/>
                <a:gd name="T4" fmla="*/ 1211 w 1567"/>
                <a:gd name="T5" fmla="*/ 1050 h 2116"/>
                <a:gd name="T6" fmla="*/ 1029 w 1567"/>
                <a:gd name="T7" fmla="*/ 1123 h 2116"/>
                <a:gd name="T8" fmla="*/ 1064 w 1567"/>
                <a:gd name="T9" fmla="*/ 1044 h 2116"/>
                <a:gd name="T10" fmla="*/ 1111 w 1567"/>
                <a:gd name="T11" fmla="*/ 909 h 2116"/>
                <a:gd name="T12" fmla="*/ 1567 w 1567"/>
                <a:gd name="T13" fmla="*/ 524 h 2116"/>
                <a:gd name="T14" fmla="*/ 1131 w 1567"/>
                <a:gd name="T15" fmla="*/ 761 h 2116"/>
                <a:gd name="T16" fmla="*/ 1114 w 1567"/>
                <a:gd name="T17" fmla="*/ 579 h 2116"/>
                <a:gd name="T18" fmla="*/ 1284 w 1567"/>
                <a:gd name="T19" fmla="*/ 266 h 2116"/>
                <a:gd name="T20" fmla="*/ 1087 w 1567"/>
                <a:gd name="T21" fmla="*/ 490 h 2116"/>
                <a:gd name="T22" fmla="*/ 987 w 1567"/>
                <a:gd name="T23" fmla="*/ 310 h 2116"/>
                <a:gd name="T24" fmla="*/ 1017 w 1567"/>
                <a:gd name="T25" fmla="*/ 937 h 2116"/>
                <a:gd name="T26" fmla="*/ 795 w 1567"/>
                <a:gd name="T27" fmla="*/ 509 h 2116"/>
                <a:gd name="T28" fmla="*/ 899 w 1567"/>
                <a:gd name="T29" fmla="*/ 1168 h 2116"/>
                <a:gd name="T30" fmla="*/ 820 w 1567"/>
                <a:gd name="T31" fmla="*/ 1358 h 2116"/>
                <a:gd name="T32" fmla="*/ 644 w 1567"/>
                <a:gd name="T33" fmla="*/ 942 h 2116"/>
                <a:gd name="T34" fmla="*/ 873 w 1567"/>
                <a:gd name="T35" fmla="*/ 0 h 2116"/>
                <a:gd name="T36" fmla="*/ 680 w 1567"/>
                <a:gd name="T37" fmla="*/ 282 h 2116"/>
                <a:gd name="T38" fmla="*/ 520 w 1567"/>
                <a:gd name="T39" fmla="*/ 22 h 2116"/>
                <a:gd name="T40" fmla="*/ 629 w 1567"/>
                <a:gd name="T41" fmla="*/ 396 h 2116"/>
                <a:gd name="T42" fmla="*/ 549 w 1567"/>
                <a:gd name="T43" fmla="*/ 886 h 2116"/>
                <a:gd name="T44" fmla="*/ 589 w 1567"/>
                <a:gd name="T45" fmla="*/ 1130 h 2116"/>
                <a:gd name="T46" fmla="*/ 407 w 1567"/>
                <a:gd name="T47" fmla="*/ 295 h 2116"/>
                <a:gd name="T48" fmla="*/ 382 w 1567"/>
                <a:gd name="T49" fmla="*/ 671 h 2116"/>
                <a:gd name="T50" fmla="*/ 0 w 1567"/>
                <a:gd name="T51" fmla="*/ 548 h 2116"/>
                <a:gd name="T52" fmla="*/ 389 w 1567"/>
                <a:gd name="T53" fmla="*/ 754 h 2116"/>
                <a:gd name="T54" fmla="*/ 479 w 1567"/>
                <a:gd name="T55" fmla="*/ 1122 h 2116"/>
                <a:gd name="T56" fmla="*/ 290 w 1567"/>
                <a:gd name="T57" fmla="*/ 1097 h 2116"/>
                <a:gd name="T58" fmla="*/ 72 w 1567"/>
                <a:gd name="T59" fmla="*/ 825 h 2116"/>
                <a:gd name="T60" fmla="*/ 226 w 1567"/>
                <a:gd name="T61" fmla="*/ 1109 h 2116"/>
                <a:gd name="T62" fmla="*/ 18 w 1567"/>
                <a:gd name="T63" fmla="*/ 1208 h 2116"/>
                <a:gd name="T64" fmla="*/ 538 w 1567"/>
                <a:gd name="T65" fmla="*/ 1241 h 2116"/>
                <a:gd name="T66" fmla="*/ 608 w 1567"/>
                <a:gd name="T67" fmla="*/ 1347 h 2116"/>
                <a:gd name="T68" fmla="*/ 890 w 1567"/>
                <a:gd name="T69" fmla="*/ 2115 h 2116"/>
                <a:gd name="T70" fmla="*/ 1166 w 1567"/>
                <a:gd name="T71" fmla="*/ 2116 h 2116"/>
                <a:gd name="T72" fmla="*/ 983 w 1567"/>
                <a:gd name="T73" fmla="*/ 1539 h 2116"/>
                <a:gd name="T74" fmla="*/ 961 w 1567"/>
                <a:gd name="T75" fmla="*/ 1354 h 2116"/>
                <a:gd name="T76" fmla="*/ 1231 w 1567"/>
                <a:gd name="T77" fmla="*/ 1112 h 2116"/>
                <a:gd name="T78" fmla="*/ 1233 w 1567"/>
                <a:gd name="T79" fmla="*/ 1112 h 2116"/>
                <a:gd name="T80" fmla="*/ 1534 w 1567"/>
                <a:gd name="T81" fmla="*/ 1290 h 2116"/>
                <a:gd name="T82" fmla="*/ 1317 w 1567"/>
                <a:gd name="T83" fmla="*/ 1087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7" h="2116">
                  <a:moveTo>
                    <a:pt x="1317" y="1087"/>
                  </a:moveTo>
                  <a:cubicBezTo>
                    <a:pt x="1416" y="1050"/>
                    <a:pt x="1504" y="971"/>
                    <a:pt x="1512" y="862"/>
                  </a:cubicBezTo>
                  <a:cubicBezTo>
                    <a:pt x="1478" y="1038"/>
                    <a:pt x="1315" y="1034"/>
                    <a:pt x="1211" y="1050"/>
                  </a:cubicBezTo>
                  <a:cubicBezTo>
                    <a:pt x="1127" y="1062"/>
                    <a:pt x="1077" y="1082"/>
                    <a:pt x="1029" y="1123"/>
                  </a:cubicBezTo>
                  <a:cubicBezTo>
                    <a:pt x="1039" y="1099"/>
                    <a:pt x="1051" y="1072"/>
                    <a:pt x="1064" y="1044"/>
                  </a:cubicBezTo>
                  <a:cubicBezTo>
                    <a:pt x="1084" y="1001"/>
                    <a:pt x="1100" y="955"/>
                    <a:pt x="1111" y="909"/>
                  </a:cubicBezTo>
                  <a:cubicBezTo>
                    <a:pt x="1186" y="731"/>
                    <a:pt x="1324" y="527"/>
                    <a:pt x="1567" y="524"/>
                  </a:cubicBezTo>
                  <a:cubicBezTo>
                    <a:pt x="1423" y="513"/>
                    <a:pt x="1253" y="617"/>
                    <a:pt x="1131" y="761"/>
                  </a:cubicBezTo>
                  <a:cubicBezTo>
                    <a:pt x="1133" y="701"/>
                    <a:pt x="1128" y="640"/>
                    <a:pt x="1114" y="579"/>
                  </a:cubicBezTo>
                  <a:cubicBezTo>
                    <a:pt x="1110" y="465"/>
                    <a:pt x="1145" y="339"/>
                    <a:pt x="1284" y="266"/>
                  </a:cubicBezTo>
                  <a:cubicBezTo>
                    <a:pt x="1198" y="305"/>
                    <a:pt x="1120" y="381"/>
                    <a:pt x="1087" y="490"/>
                  </a:cubicBezTo>
                  <a:cubicBezTo>
                    <a:pt x="1063" y="428"/>
                    <a:pt x="1030" y="368"/>
                    <a:pt x="987" y="310"/>
                  </a:cubicBezTo>
                  <a:cubicBezTo>
                    <a:pt x="1142" y="559"/>
                    <a:pt x="1095" y="764"/>
                    <a:pt x="1017" y="937"/>
                  </a:cubicBezTo>
                  <a:cubicBezTo>
                    <a:pt x="1010" y="754"/>
                    <a:pt x="917" y="601"/>
                    <a:pt x="795" y="509"/>
                  </a:cubicBezTo>
                  <a:cubicBezTo>
                    <a:pt x="986" y="704"/>
                    <a:pt x="971" y="980"/>
                    <a:pt x="899" y="1168"/>
                  </a:cubicBezTo>
                  <a:cubicBezTo>
                    <a:pt x="858" y="1245"/>
                    <a:pt x="831" y="1297"/>
                    <a:pt x="820" y="1358"/>
                  </a:cubicBezTo>
                  <a:cubicBezTo>
                    <a:pt x="739" y="1210"/>
                    <a:pt x="668" y="1046"/>
                    <a:pt x="644" y="942"/>
                  </a:cubicBezTo>
                  <a:cubicBezTo>
                    <a:pt x="590" y="708"/>
                    <a:pt x="609" y="334"/>
                    <a:pt x="873" y="0"/>
                  </a:cubicBezTo>
                  <a:cubicBezTo>
                    <a:pt x="805" y="76"/>
                    <a:pt x="736" y="174"/>
                    <a:pt x="680" y="282"/>
                  </a:cubicBezTo>
                  <a:cubicBezTo>
                    <a:pt x="666" y="167"/>
                    <a:pt x="601" y="75"/>
                    <a:pt x="520" y="22"/>
                  </a:cubicBezTo>
                  <a:cubicBezTo>
                    <a:pt x="659" y="127"/>
                    <a:pt x="661" y="276"/>
                    <a:pt x="629" y="396"/>
                  </a:cubicBezTo>
                  <a:cubicBezTo>
                    <a:pt x="567" y="550"/>
                    <a:pt x="531" y="720"/>
                    <a:pt x="549" y="886"/>
                  </a:cubicBezTo>
                  <a:cubicBezTo>
                    <a:pt x="553" y="926"/>
                    <a:pt x="566" y="1049"/>
                    <a:pt x="589" y="1130"/>
                  </a:cubicBezTo>
                  <a:cubicBezTo>
                    <a:pt x="449" y="940"/>
                    <a:pt x="359" y="660"/>
                    <a:pt x="407" y="295"/>
                  </a:cubicBezTo>
                  <a:cubicBezTo>
                    <a:pt x="383" y="407"/>
                    <a:pt x="375" y="535"/>
                    <a:pt x="382" y="671"/>
                  </a:cubicBezTo>
                  <a:cubicBezTo>
                    <a:pt x="273" y="554"/>
                    <a:pt x="124" y="521"/>
                    <a:pt x="0" y="548"/>
                  </a:cubicBezTo>
                  <a:cubicBezTo>
                    <a:pt x="204" y="520"/>
                    <a:pt x="330" y="635"/>
                    <a:pt x="389" y="754"/>
                  </a:cubicBezTo>
                  <a:cubicBezTo>
                    <a:pt x="405" y="880"/>
                    <a:pt x="431" y="1004"/>
                    <a:pt x="479" y="1122"/>
                  </a:cubicBezTo>
                  <a:cubicBezTo>
                    <a:pt x="416" y="1100"/>
                    <a:pt x="352" y="1093"/>
                    <a:pt x="290" y="1097"/>
                  </a:cubicBezTo>
                  <a:cubicBezTo>
                    <a:pt x="187" y="1057"/>
                    <a:pt x="87" y="977"/>
                    <a:pt x="72" y="825"/>
                  </a:cubicBezTo>
                  <a:cubicBezTo>
                    <a:pt x="75" y="926"/>
                    <a:pt x="126" y="1037"/>
                    <a:pt x="226" y="1109"/>
                  </a:cubicBezTo>
                  <a:cubicBezTo>
                    <a:pt x="150" y="1126"/>
                    <a:pt x="78" y="1159"/>
                    <a:pt x="18" y="1208"/>
                  </a:cubicBezTo>
                  <a:cubicBezTo>
                    <a:pt x="255" y="1128"/>
                    <a:pt x="417" y="1158"/>
                    <a:pt x="538" y="1241"/>
                  </a:cubicBezTo>
                  <a:cubicBezTo>
                    <a:pt x="559" y="1276"/>
                    <a:pt x="582" y="1314"/>
                    <a:pt x="608" y="1347"/>
                  </a:cubicBezTo>
                  <a:cubicBezTo>
                    <a:pt x="818" y="1627"/>
                    <a:pt x="936" y="1846"/>
                    <a:pt x="890" y="2115"/>
                  </a:cubicBezTo>
                  <a:cubicBezTo>
                    <a:pt x="1166" y="2116"/>
                    <a:pt x="1166" y="2116"/>
                    <a:pt x="1166" y="2116"/>
                  </a:cubicBezTo>
                  <a:cubicBezTo>
                    <a:pt x="1176" y="1919"/>
                    <a:pt x="1116" y="1721"/>
                    <a:pt x="983" y="1539"/>
                  </a:cubicBezTo>
                  <a:cubicBezTo>
                    <a:pt x="963" y="1471"/>
                    <a:pt x="955" y="1413"/>
                    <a:pt x="961" y="1354"/>
                  </a:cubicBezTo>
                  <a:cubicBezTo>
                    <a:pt x="1010" y="1233"/>
                    <a:pt x="1076" y="1141"/>
                    <a:pt x="1231" y="1112"/>
                  </a:cubicBezTo>
                  <a:cubicBezTo>
                    <a:pt x="1233" y="1112"/>
                    <a:pt x="1233" y="1112"/>
                    <a:pt x="1233" y="1112"/>
                  </a:cubicBezTo>
                  <a:cubicBezTo>
                    <a:pt x="1343" y="1115"/>
                    <a:pt x="1465" y="1152"/>
                    <a:pt x="1534" y="1290"/>
                  </a:cubicBezTo>
                  <a:cubicBezTo>
                    <a:pt x="1499" y="1204"/>
                    <a:pt x="1423" y="1125"/>
                    <a:pt x="1317" y="1087"/>
                  </a:cubicBezTo>
                  <a:close/>
                </a:path>
              </a:pathLst>
            </a:custGeom>
            <a:solidFill>
              <a:schemeClr val="accent6"/>
            </a:solidFill>
            <a:ln>
              <a:solidFill>
                <a:schemeClr val="tx1">
                  <a:lumMod val="9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highlight>
                  <a:srgbClr val="8C3D1E"/>
                </a:highlight>
                <a:latin typeface="Calibri Light"/>
                <a:ea typeface="FZHei-B01S" panose="02010601030101010101" pitchFamily="2" charset="-122"/>
                <a:sym typeface="FZHei-B01S" panose="02010601030101010101" pitchFamily="2" charset="-122"/>
              </a:endParaRPr>
            </a:p>
          </p:txBody>
        </p:sp>
        <p:sp>
          <p:nvSpPr>
            <p:cNvPr id="42" name="Freeform 25">
              <a:extLst>
                <a:ext uri="{FF2B5EF4-FFF2-40B4-BE49-F238E27FC236}">
                  <a16:creationId xmlns:a16="http://schemas.microsoft.com/office/drawing/2014/main" id="{4DDA236E-00B1-C69A-4DE0-1B3240426BB1}"/>
                </a:ext>
              </a:extLst>
            </p:cNvPr>
            <p:cNvSpPr>
              <a:spLocks/>
            </p:cNvSpPr>
            <p:nvPr/>
          </p:nvSpPr>
          <p:spPr bwMode="auto">
            <a:xfrm>
              <a:off x="7522413" y="2425101"/>
              <a:ext cx="252127" cy="414443"/>
            </a:xfrm>
            <a:custGeom>
              <a:avLst/>
              <a:gdLst>
                <a:gd name="T0" fmla="*/ 55 w 141"/>
                <a:gd name="T1" fmla="*/ 228 h 232"/>
                <a:gd name="T2" fmla="*/ 17 w 141"/>
                <a:gd name="T3" fmla="*/ 142 h 232"/>
                <a:gd name="T4" fmla="*/ 26 w 141"/>
                <a:gd name="T5" fmla="*/ 0 h 232"/>
                <a:gd name="T6" fmla="*/ 137 w 141"/>
                <a:gd name="T7" fmla="*/ 158 h 232"/>
                <a:gd name="T8" fmla="*/ 69 w 141"/>
                <a:gd name="T9" fmla="*/ 228 h 232"/>
                <a:gd name="T10" fmla="*/ 51 w 141"/>
                <a:gd name="T11" fmla="*/ 43 h 232"/>
                <a:gd name="T12" fmla="*/ 55 w 141"/>
                <a:gd name="T13" fmla="*/ 228 h 232"/>
              </a:gdLst>
              <a:ahLst/>
              <a:cxnLst>
                <a:cxn ang="0">
                  <a:pos x="T0" y="T1"/>
                </a:cxn>
                <a:cxn ang="0">
                  <a:pos x="T2" y="T3"/>
                </a:cxn>
                <a:cxn ang="0">
                  <a:pos x="T4" y="T5"/>
                </a:cxn>
                <a:cxn ang="0">
                  <a:pos x="T6" y="T7"/>
                </a:cxn>
                <a:cxn ang="0">
                  <a:pos x="T8" y="T9"/>
                </a:cxn>
                <a:cxn ang="0">
                  <a:pos x="T10" y="T11"/>
                </a:cxn>
                <a:cxn ang="0">
                  <a:pos x="T12" y="T13"/>
                </a:cxn>
              </a:cxnLst>
              <a:rect l="0" t="0" r="r" b="b"/>
              <a:pathLst>
                <a:path w="141" h="232">
                  <a:moveTo>
                    <a:pt x="55" y="228"/>
                  </a:moveTo>
                  <a:cubicBezTo>
                    <a:pt x="16" y="208"/>
                    <a:pt x="0" y="173"/>
                    <a:pt x="17" y="142"/>
                  </a:cubicBezTo>
                  <a:cubicBezTo>
                    <a:pt x="37" y="97"/>
                    <a:pt x="38" y="48"/>
                    <a:pt x="26" y="0"/>
                  </a:cubicBezTo>
                  <a:cubicBezTo>
                    <a:pt x="76" y="39"/>
                    <a:pt x="131" y="85"/>
                    <a:pt x="137" y="158"/>
                  </a:cubicBezTo>
                  <a:cubicBezTo>
                    <a:pt x="141" y="206"/>
                    <a:pt x="122" y="232"/>
                    <a:pt x="69" y="228"/>
                  </a:cubicBezTo>
                  <a:cubicBezTo>
                    <a:pt x="75" y="175"/>
                    <a:pt x="74" y="108"/>
                    <a:pt x="51" y="43"/>
                  </a:cubicBezTo>
                  <a:cubicBezTo>
                    <a:pt x="74" y="116"/>
                    <a:pt x="70" y="172"/>
                    <a:pt x="55" y="228"/>
                  </a:cubicBezTo>
                  <a:close/>
                </a:path>
              </a:pathLst>
            </a:custGeom>
            <a:solidFill>
              <a:schemeClr val="accent5"/>
            </a:solidFill>
            <a:ln>
              <a:solidFill>
                <a:schemeClr val="tx1">
                  <a:lumMod val="9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3" name="Freeform 26">
              <a:extLst>
                <a:ext uri="{FF2B5EF4-FFF2-40B4-BE49-F238E27FC236}">
                  <a16:creationId xmlns:a16="http://schemas.microsoft.com/office/drawing/2014/main" id="{F54E8DEC-8D99-CE04-CA1D-92E36E65C274}"/>
                </a:ext>
              </a:extLst>
            </p:cNvPr>
            <p:cNvSpPr>
              <a:spLocks/>
            </p:cNvSpPr>
            <p:nvPr/>
          </p:nvSpPr>
          <p:spPr bwMode="auto">
            <a:xfrm>
              <a:off x="6214172" y="2992977"/>
              <a:ext cx="846301" cy="537895"/>
            </a:xfrm>
            <a:custGeom>
              <a:avLst/>
              <a:gdLst>
                <a:gd name="T0" fmla="*/ 474 w 474"/>
                <a:gd name="T1" fmla="*/ 114 h 302"/>
                <a:gd name="T2" fmla="*/ 270 w 474"/>
                <a:gd name="T3" fmla="*/ 278 h 302"/>
                <a:gd name="T4" fmla="*/ 0 w 474"/>
                <a:gd name="T5" fmla="*/ 277 h 302"/>
                <a:gd name="T6" fmla="*/ 278 w 474"/>
                <a:gd name="T7" fmla="*/ 38 h 302"/>
                <a:gd name="T8" fmla="*/ 466 w 474"/>
                <a:gd name="T9" fmla="*/ 93 h 302"/>
                <a:gd name="T10" fmla="*/ 97 w 474"/>
                <a:gd name="T11" fmla="*/ 205 h 302"/>
                <a:gd name="T12" fmla="*/ 474 w 474"/>
                <a:gd name="T13" fmla="*/ 114 h 302"/>
              </a:gdLst>
              <a:ahLst/>
              <a:cxnLst>
                <a:cxn ang="0">
                  <a:pos x="T0" y="T1"/>
                </a:cxn>
                <a:cxn ang="0">
                  <a:pos x="T2" y="T3"/>
                </a:cxn>
                <a:cxn ang="0">
                  <a:pos x="T4" y="T5"/>
                </a:cxn>
                <a:cxn ang="0">
                  <a:pos x="T6" y="T7"/>
                </a:cxn>
                <a:cxn ang="0">
                  <a:pos x="T8" y="T9"/>
                </a:cxn>
                <a:cxn ang="0">
                  <a:pos x="T10" y="T11"/>
                </a:cxn>
                <a:cxn ang="0">
                  <a:pos x="T12" y="T13"/>
                </a:cxn>
              </a:cxnLst>
              <a:rect l="0" t="0" r="r" b="b"/>
              <a:pathLst>
                <a:path w="474" h="302">
                  <a:moveTo>
                    <a:pt x="474" y="114"/>
                  </a:moveTo>
                  <a:cubicBezTo>
                    <a:pt x="466" y="226"/>
                    <a:pt x="392" y="302"/>
                    <a:pt x="270" y="278"/>
                  </a:cubicBezTo>
                  <a:cubicBezTo>
                    <a:pt x="179" y="260"/>
                    <a:pt x="94" y="245"/>
                    <a:pt x="0" y="277"/>
                  </a:cubicBezTo>
                  <a:cubicBezTo>
                    <a:pt x="64" y="156"/>
                    <a:pt x="154" y="67"/>
                    <a:pt x="278" y="38"/>
                  </a:cubicBezTo>
                  <a:cubicBezTo>
                    <a:pt x="278" y="38"/>
                    <a:pt x="399" y="0"/>
                    <a:pt x="466" y="93"/>
                  </a:cubicBezTo>
                  <a:cubicBezTo>
                    <a:pt x="335" y="95"/>
                    <a:pt x="208" y="140"/>
                    <a:pt x="97" y="205"/>
                  </a:cubicBezTo>
                  <a:cubicBezTo>
                    <a:pt x="235" y="136"/>
                    <a:pt x="353" y="111"/>
                    <a:pt x="474" y="114"/>
                  </a:cubicBezTo>
                  <a:close/>
                </a:path>
              </a:pathLst>
            </a:custGeom>
            <a:solidFill>
              <a:schemeClr val="accent1"/>
            </a:solidFill>
            <a:ln>
              <a:solidFill>
                <a:schemeClr val="tx1">
                  <a:lumMod val="9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4" name="Freeform 27">
              <a:extLst>
                <a:ext uri="{FF2B5EF4-FFF2-40B4-BE49-F238E27FC236}">
                  <a16:creationId xmlns:a16="http://schemas.microsoft.com/office/drawing/2014/main" id="{1CA1330B-1090-435F-B1CA-A3C286F3AE64}"/>
                </a:ext>
              </a:extLst>
            </p:cNvPr>
            <p:cNvSpPr>
              <a:spLocks/>
            </p:cNvSpPr>
            <p:nvPr/>
          </p:nvSpPr>
          <p:spPr bwMode="auto">
            <a:xfrm>
              <a:off x="6924713" y="3395071"/>
              <a:ext cx="238023" cy="373880"/>
            </a:xfrm>
            <a:custGeom>
              <a:avLst/>
              <a:gdLst>
                <a:gd name="T0" fmla="*/ 82 w 134"/>
                <a:gd name="T1" fmla="*/ 210 h 210"/>
                <a:gd name="T2" fmla="*/ 124 w 134"/>
                <a:gd name="T3" fmla="*/ 133 h 210"/>
                <a:gd name="T4" fmla="*/ 132 w 134"/>
                <a:gd name="T5" fmla="*/ 0 h 210"/>
                <a:gd name="T6" fmla="*/ 9 w 134"/>
                <a:gd name="T7" fmla="*/ 134 h 210"/>
                <a:gd name="T8" fmla="*/ 74 w 134"/>
                <a:gd name="T9" fmla="*/ 210 h 210"/>
                <a:gd name="T10" fmla="*/ 102 w 134"/>
                <a:gd name="T11" fmla="*/ 37 h 210"/>
                <a:gd name="T12" fmla="*/ 82 w 134"/>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34" h="210">
                  <a:moveTo>
                    <a:pt x="82" y="210"/>
                  </a:moveTo>
                  <a:cubicBezTo>
                    <a:pt x="122" y="198"/>
                    <a:pt x="134" y="166"/>
                    <a:pt x="124" y="133"/>
                  </a:cubicBezTo>
                  <a:cubicBezTo>
                    <a:pt x="111" y="88"/>
                    <a:pt x="115" y="45"/>
                    <a:pt x="132" y="0"/>
                  </a:cubicBezTo>
                  <a:cubicBezTo>
                    <a:pt x="81" y="31"/>
                    <a:pt x="24" y="67"/>
                    <a:pt x="9" y="134"/>
                  </a:cubicBezTo>
                  <a:cubicBezTo>
                    <a:pt x="0" y="179"/>
                    <a:pt x="21" y="206"/>
                    <a:pt x="74" y="210"/>
                  </a:cubicBezTo>
                  <a:cubicBezTo>
                    <a:pt x="56" y="151"/>
                    <a:pt x="71" y="89"/>
                    <a:pt x="102" y="37"/>
                  </a:cubicBezTo>
                  <a:cubicBezTo>
                    <a:pt x="71" y="103"/>
                    <a:pt x="67" y="156"/>
                    <a:pt x="82" y="210"/>
                  </a:cubicBezTo>
                  <a:close/>
                </a:path>
              </a:pathLst>
            </a:custGeom>
            <a:solidFill>
              <a:schemeClr val="accent2"/>
            </a:solidFill>
            <a:ln>
              <a:solidFill>
                <a:schemeClr val="tx1">
                  <a:lumMod val="9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5" name="Freeform 28">
              <a:extLst>
                <a:ext uri="{FF2B5EF4-FFF2-40B4-BE49-F238E27FC236}">
                  <a16:creationId xmlns:a16="http://schemas.microsoft.com/office/drawing/2014/main" id="{78B55A75-6F6C-115D-3A3E-B77BA15D0325}"/>
                </a:ext>
              </a:extLst>
            </p:cNvPr>
            <p:cNvSpPr>
              <a:spLocks/>
            </p:cNvSpPr>
            <p:nvPr/>
          </p:nvSpPr>
          <p:spPr bwMode="auto">
            <a:xfrm>
              <a:off x="6413405" y="4167521"/>
              <a:ext cx="673515" cy="901192"/>
            </a:xfrm>
            <a:custGeom>
              <a:avLst/>
              <a:gdLst>
                <a:gd name="T0" fmla="*/ 345 w 377"/>
                <a:gd name="T1" fmla="*/ 105 h 505"/>
                <a:gd name="T2" fmla="*/ 268 w 377"/>
                <a:gd name="T3" fmla="*/ 291 h 505"/>
                <a:gd name="T4" fmla="*/ 44 w 377"/>
                <a:gd name="T5" fmla="*/ 505 h 505"/>
                <a:gd name="T6" fmla="*/ 99 w 377"/>
                <a:gd name="T7" fmla="*/ 84 h 505"/>
                <a:gd name="T8" fmla="*/ 329 w 377"/>
                <a:gd name="T9" fmla="*/ 84 h 505"/>
                <a:gd name="T10" fmla="*/ 68 w 377"/>
                <a:gd name="T11" fmla="*/ 393 h 505"/>
                <a:gd name="T12" fmla="*/ 345 w 377"/>
                <a:gd name="T13" fmla="*/ 105 h 505"/>
              </a:gdLst>
              <a:ahLst/>
              <a:cxnLst>
                <a:cxn ang="0">
                  <a:pos x="T0" y="T1"/>
                </a:cxn>
                <a:cxn ang="0">
                  <a:pos x="T2" y="T3"/>
                </a:cxn>
                <a:cxn ang="0">
                  <a:pos x="T4" y="T5"/>
                </a:cxn>
                <a:cxn ang="0">
                  <a:pos x="T6" y="T7"/>
                </a:cxn>
                <a:cxn ang="0">
                  <a:pos x="T8" y="T9"/>
                </a:cxn>
                <a:cxn ang="0">
                  <a:pos x="T10" y="T11"/>
                </a:cxn>
                <a:cxn ang="0">
                  <a:pos x="T12" y="T13"/>
                </a:cxn>
              </a:cxnLst>
              <a:rect l="0" t="0" r="r" b="b"/>
              <a:pathLst>
                <a:path w="377" h="505">
                  <a:moveTo>
                    <a:pt x="345" y="105"/>
                  </a:moveTo>
                  <a:cubicBezTo>
                    <a:pt x="377" y="194"/>
                    <a:pt x="341" y="258"/>
                    <a:pt x="268" y="291"/>
                  </a:cubicBezTo>
                  <a:cubicBezTo>
                    <a:pt x="171" y="334"/>
                    <a:pt x="97" y="407"/>
                    <a:pt x="44" y="505"/>
                  </a:cubicBezTo>
                  <a:cubicBezTo>
                    <a:pt x="21" y="365"/>
                    <a:pt x="0" y="210"/>
                    <a:pt x="99" y="84"/>
                  </a:cubicBezTo>
                  <a:cubicBezTo>
                    <a:pt x="165" y="0"/>
                    <a:pt x="245" y="1"/>
                    <a:pt x="329" y="84"/>
                  </a:cubicBezTo>
                  <a:cubicBezTo>
                    <a:pt x="199" y="142"/>
                    <a:pt x="114" y="261"/>
                    <a:pt x="68" y="393"/>
                  </a:cubicBezTo>
                  <a:cubicBezTo>
                    <a:pt x="133" y="240"/>
                    <a:pt x="223" y="153"/>
                    <a:pt x="345" y="105"/>
                  </a:cubicBezTo>
                  <a:close/>
                </a:path>
              </a:pathLst>
            </a:custGeom>
            <a:solidFill>
              <a:schemeClr val="accent4"/>
            </a:solidFill>
            <a:ln w="9525">
              <a:solidFill>
                <a:schemeClr val="tx1">
                  <a:lumMod val="95000"/>
                </a:schemeClr>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6" name="Freeform 29">
              <a:extLst>
                <a:ext uri="{FF2B5EF4-FFF2-40B4-BE49-F238E27FC236}">
                  <a16:creationId xmlns:a16="http://schemas.microsoft.com/office/drawing/2014/main" id="{A43386DA-E062-A930-A74D-876903CFA012}"/>
                </a:ext>
              </a:extLst>
            </p:cNvPr>
            <p:cNvSpPr>
              <a:spLocks/>
            </p:cNvSpPr>
            <p:nvPr/>
          </p:nvSpPr>
          <p:spPr bwMode="auto">
            <a:xfrm>
              <a:off x="8146556" y="3007084"/>
              <a:ext cx="264469" cy="202813"/>
            </a:xfrm>
            <a:custGeom>
              <a:avLst/>
              <a:gdLst>
                <a:gd name="T0" fmla="*/ 131 w 148"/>
                <a:gd name="T1" fmla="*/ 93 h 114"/>
                <a:gd name="T2" fmla="*/ 52 w 148"/>
                <a:gd name="T3" fmla="*/ 75 h 114"/>
                <a:gd name="T4" fmla="*/ 0 w 148"/>
                <a:gd name="T5" fmla="*/ 10 h 114"/>
                <a:gd name="T6" fmla="*/ 111 w 148"/>
                <a:gd name="T7" fmla="*/ 31 h 114"/>
                <a:gd name="T8" fmla="*/ 137 w 148"/>
                <a:gd name="T9" fmla="*/ 85 h 114"/>
                <a:gd name="T10" fmla="*/ 37 w 148"/>
                <a:gd name="T11" fmla="*/ 19 h 114"/>
                <a:gd name="T12" fmla="*/ 131 w 148"/>
                <a:gd name="T13" fmla="*/ 93 h 114"/>
              </a:gdLst>
              <a:ahLst/>
              <a:cxnLst>
                <a:cxn ang="0">
                  <a:pos x="T0" y="T1"/>
                </a:cxn>
                <a:cxn ang="0">
                  <a:pos x="T2" y="T3"/>
                </a:cxn>
                <a:cxn ang="0">
                  <a:pos x="T4" y="T5"/>
                </a:cxn>
                <a:cxn ang="0">
                  <a:pos x="T6" y="T7"/>
                </a:cxn>
                <a:cxn ang="0">
                  <a:pos x="T8" y="T9"/>
                </a:cxn>
                <a:cxn ang="0">
                  <a:pos x="T10" y="T11"/>
                </a:cxn>
                <a:cxn ang="0">
                  <a:pos x="T12" y="T13"/>
                </a:cxn>
              </a:cxnLst>
              <a:rect l="0" t="0" r="r" b="b"/>
              <a:pathLst>
                <a:path w="148" h="114">
                  <a:moveTo>
                    <a:pt x="131" y="93"/>
                  </a:moveTo>
                  <a:cubicBezTo>
                    <a:pt x="101" y="114"/>
                    <a:pt x="70" y="110"/>
                    <a:pt x="52" y="75"/>
                  </a:cubicBezTo>
                  <a:cubicBezTo>
                    <a:pt x="39" y="51"/>
                    <a:pt x="26" y="27"/>
                    <a:pt x="0" y="10"/>
                  </a:cubicBezTo>
                  <a:cubicBezTo>
                    <a:pt x="43" y="0"/>
                    <a:pt x="80" y="6"/>
                    <a:pt x="111" y="31"/>
                  </a:cubicBezTo>
                  <a:cubicBezTo>
                    <a:pt x="111" y="31"/>
                    <a:pt x="148" y="51"/>
                    <a:pt x="137" y="85"/>
                  </a:cubicBezTo>
                  <a:cubicBezTo>
                    <a:pt x="111" y="58"/>
                    <a:pt x="74" y="33"/>
                    <a:pt x="37" y="19"/>
                  </a:cubicBezTo>
                  <a:cubicBezTo>
                    <a:pt x="79" y="41"/>
                    <a:pt x="108" y="63"/>
                    <a:pt x="131" y="93"/>
                  </a:cubicBezTo>
                  <a:close/>
                </a:path>
              </a:pathLst>
            </a:custGeom>
            <a:solidFill>
              <a:schemeClr val="accent3"/>
            </a:solidFill>
            <a:ln w="9525">
              <a:solidFill>
                <a:schemeClr val="tx1">
                  <a:lumMod val="95000"/>
                </a:schemeClr>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7" name="Freeform 30">
              <a:extLst>
                <a:ext uri="{FF2B5EF4-FFF2-40B4-BE49-F238E27FC236}">
                  <a16:creationId xmlns:a16="http://schemas.microsoft.com/office/drawing/2014/main" id="{162C1427-C4FC-81C5-9A68-FFE2C24D3BC3}"/>
                </a:ext>
              </a:extLst>
            </p:cNvPr>
            <p:cNvSpPr>
              <a:spLocks/>
            </p:cNvSpPr>
            <p:nvPr/>
          </p:nvSpPr>
          <p:spPr bwMode="auto">
            <a:xfrm>
              <a:off x="8317581" y="2537972"/>
              <a:ext cx="479571" cy="335081"/>
            </a:xfrm>
            <a:custGeom>
              <a:avLst/>
              <a:gdLst>
                <a:gd name="T0" fmla="*/ 221 w 268"/>
                <a:gd name="T1" fmla="*/ 165 h 188"/>
                <a:gd name="T2" fmla="*/ 123 w 268"/>
                <a:gd name="T3" fmla="*/ 142 h 188"/>
                <a:gd name="T4" fmla="*/ 0 w 268"/>
                <a:gd name="T5" fmla="*/ 43 h 188"/>
                <a:gd name="T6" fmla="*/ 213 w 268"/>
                <a:gd name="T7" fmla="*/ 42 h 188"/>
                <a:gd name="T8" fmla="*/ 230 w 268"/>
                <a:gd name="T9" fmla="*/ 157 h 188"/>
                <a:gd name="T10" fmla="*/ 56 w 268"/>
                <a:gd name="T11" fmla="*/ 47 h 188"/>
                <a:gd name="T12" fmla="*/ 221 w 268"/>
                <a:gd name="T13" fmla="*/ 165 h 188"/>
              </a:gdLst>
              <a:ahLst/>
              <a:cxnLst>
                <a:cxn ang="0">
                  <a:pos x="T0" y="T1"/>
                </a:cxn>
                <a:cxn ang="0">
                  <a:pos x="T2" y="T3"/>
                </a:cxn>
                <a:cxn ang="0">
                  <a:pos x="T4" y="T5"/>
                </a:cxn>
                <a:cxn ang="0">
                  <a:pos x="T6" y="T7"/>
                </a:cxn>
                <a:cxn ang="0">
                  <a:pos x="T8" y="T9"/>
                </a:cxn>
                <a:cxn ang="0">
                  <a:pos x="T10" y="T11"/>
                </a:cxn>
                <a:cxn ang="0">
                  <a:pos x="T12" y="T13"/>
                </a:cxn>
              </a:cxnLst>
              <a:rect l="0" t="0" r="r" b="b"/>
              <a:pathLst>
                <a:path w="268" h="188">
                  <a:moveTo>
                    <a:pt x="221" y="165"/>
                  </a:moveTo>
                  <a:cubicBezTo>
                    <a:pt x="181" y="188"/>
                    <a:pt x="144" y="174"/>
                    <a:pt x="123" y="142"/>
                  </a:cubicBezTo>
                  <a:cubicBezTo>
                    <a:pt x="95" y="96"/>
                    <a:pt x="53" y="62"/>
                    <a:pt x="0" y="43"/>
                  </a:cubicBezTo>
                  <a:cubicBezTo>
                    <a:pt x="67" y="20"/>
                    <a:pt x="145" y="0"/>
                    <a:pt x="213" y="42"/>
                  </a:cubicBezTo>
                  <a:cubicBezTo>
                    <a:pt x="261" y="67"/>
                    <a:pt x="268" y="110"/>
                    <a:pt x="230" y="157"/>
                  </a:cubicBezTo>
                  <a:cubicBezTo>
                    <a:pt x="191" y="95"/>
                    <a:pt x="127" y="61"/>
                    <a:pt x="56" y="47"/>
                  </a:cubicBezTo>
                  <a:cubicBezTo>
                    <a:pt x="138" y="70"/>
                    <a:pt x="188" y="108"/>
                    <a:pt x="221" y="165"/>
                  </a:cubicBezTo>
                  <a:close/>
                </a:path>
              </a:pathLst>
            </a:custGeom>
            <a:solidFill>
              <a:schemeClr val="accent5"/>
            </a:solidFill>
            <a:ln>
              <a:solidFill>
                <a:schemeClr val="tx1">
                  <a:lumMod val="9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8" name="Freeform 31">
              <a:extLst>
                <a:ext uri="{FF2B5EF4-FFF2-40B4-BE49-F238E27FC236}">
                  <a16:creationId xmlns:a16="http://schemas.microsoft.com/office/drawing/2014/main" id="{B211B41E-0DC7-F413-A6F1-C0F3E25A09E6}"/>
                </a:ext>
              </a:extLst>
            </p:cNvPr>
            <p:cNvSpPr>
              <a:spLocks/>
            </p:cNvSpPr>
            <p:nvPr/>
          </p:nvSpPr>
          <p:spPr bwMode="auto">
            <a:xfrm>
              <a:off x="9110989" y="2437448"/>
              <a:ext cx="666463" cy="456769"/>
            </a:xfrm>
            <a:custGeom>
              <a:avLst/>
              <a:gdLst>
                <a:gd name="T0" fmla="*/ 8 w 374"/>
                <a:gd name="T1" fmla="*/ 178 h 256"/>
                <a:gd name="T2" fmla="*/ 209 w 374"/>
                <a:gd name="T3" fmla="*/ 185 h 256"/>
                <a:gd name="T4" fmla="*/ 374 w 374"/>
                <a:gd name="T5" fmla="*/ 58 h 256"/>
                <a:gd name="T6" fmla="*/ 91 w 374"/>
                <a:gd name="T7" fmla="*/ 41 h 256"/>
                <a:gd name="T8" fmla="*/ 1 w 374"/>
                <a:gd name="T9" fmla="*/ 162 h 256"/>
                <a:gd name="T10" fmla="*/ 284 w 374"/>
                <a:gd name="T11" fmla="*/ 59 h 256"/>
                <a:gd name="T12" fmla="*/ 8 w 374"/>
                <a:gd name="T13" fmla="*/ 178 h 256"/>
              </a:gdLst>
              <a:ahLst/>
              <a:cxnLst>
                <a:cxn ang="0">
                  <a:pos x="T0" y="T1"/>
                </a:cxn>
                <a:cxn ang="0">
                  <a:pos x="T2" y="T3"/>
                </a:cxn>
                <a:cxn ang="0">
                  <a:pos x="T4" y="T5"/>
                </a:cxn>
                <a:cxn ang="0">
                  <a:pos x="T6" y="T7"/>
                </a:cxn>
                <a:cxn ang="0">
                  <a:pos x="T8" y="T9"/>
                </a:cxn>
                <a:cxn ang="0">
                  <a:pos x="T10" y="T11"/>
                </a:cxn>
                <a:cxn ang="0">
                  <a:pos x="T12" y="T13"/>
                </a:cxn>
              </a:cxnLst>
              <a:rect l="0" t="0" r="r" b="b"/>
              <a:pathLst>
                <a:path w="374" h="256">
                  <a:moveTo>
                    <a:pt x="8" y="178"/>
                  </a:moveTo>
                  <a:cubicBezTo>
                    <a:pt x="66" y="246"/>
                    <a:pt x="148" y="256"/>
                    <a:pt x="209" y="185"/>
                  </a:cubicBezTo>
                  <a:cubicBezTo>
                    <a:pt x="255" y="130"/>
                    <a:pt x="302" y="80"/>
                    <a:pt x="374" y="58"/>
                  </a:cubicBezTo>
                  <a:cubicBezTo>
                    <a:pt x="279" y="13"/>
                    <a:pt x="183" y="0"/>
                    <a:pt x="91" y="41"/>
                  </a:cubicBezTo>
                  <a:cubicBezTo>
                    <a:pt x="91" y="41"/>
                    <a:pt x="0" y="74"/>
                    <a:pt x="1" y="162"/>
                  </a:cubicBezTo>
                  <a:cubicBezTo>
                    <a:pt x="85" y="102"/>
                    <a:pt x="182" y="70"/>
                    <a:pt x="284" y="59"/>
                  </a:cubicBezTo>
                  <a:cubicBezTo>
                    <a:pt x="163" y="80"/>
                    <a:pt x="79" y="121"/>
                    <a:pt x="8" y="178"/>
                  </a:cubicBezTo>
                  <a:close/>
                </a:path>
              </a:pathLst>
            </a:custGeom>
            <a:solidFill>
              <a:schemeClr val="accent4"/>
            </a:solidFill>
            <a:ln w="9525">
              <a:solidFill>
                <a:schemeClr val="tx1">
                  <a:lumMod val="95000"/>
                </a:schemeClr>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9" name="Freeform 32">
              <a:extLst>
                <a:ext uri="{FF2B5EF4-FFF2-40B4-BE49-F238E27FC236}">
                  <a16:creationId xmlns:a16="http://schemas.microsoft.com/office/drawing/2014/main" id="{7F4B8F4E-C50C-E4C7-4526-57ACE62A17BC}"/>
                </a:ext>
              </a:extLst>
            </p:cNvPr>
            <p:cNvSpPr>
              <a:spLocks/>
            </p:cNvSpPr>
            <p:nvPr/>
          </p:nvSpPr>
          <p:spPr bwMode="auto">
            <a:xfrm>
              <a:off x="9521797" y="2952413"/>
              <a:ext cx="930931" cy="555531"/>
            </a:xfrm>
            <a:custGeom>
              <a:avLst/>
              <a:gdLst>
                <a:gd name="T0" fmla="*/ 0 w 522"/>
                <a:gd name="T1" fmla="*/ 133 h 312"/>
                <a:gd name="T2" fmla="*/ 246 w 522"/>
                <a:gd name="T3" fmla="*/ 259 h 312"/>
                <a:gd name="T4" fmla="*/ 522 w 522"/>
                <a:gd name="T5" fmla="*/ 201 h 312"/>
                <a:gd name="T6" fmla="*/ 185 w 522"/>
                <a:gd name="T7" fmla="*/ 11 h 312"/>
                <a:gd name="T8" fmla="*/ 3 w 522"/>
                <a:gd name="T9" fmla="*/ 109 h 312"/>
                <a:gd name="T10" fmla="*/ 409 w 522"/>
                <a:gd name="T11" fmla="*/ 147 h 312"/>
                <a:gd name="T12" fmla="*/ 0 w 522"/>
                <a:gd name="T13" fmla="*/ 133 h 312"/>
              </a:gdLst>
              <a:ahLst/>
              <a:cxnLst>
                <a:cxn ang="0">
                  <a:pos x="T0" y="T1"/>
                </a:cxn>
                <a:cxn ang="0">
                  <a:pos x="T2" y="T3"/>
                </a:cxn>
                <a:cxn ang="0">
                  <a:pos x="T4" y="T5"/>
                </a:cxn>
                <a:cxn ang="0">
                  <a:pos x="T6" y="T7"/>
                </a:cxn>
                <a:cxn ang="0">
                  <a:pos x="T8" y="T9"/>
                </a:cxn>
                <a:cxn ang="0">
                  <a:pos x="T10" y="T11"/>
                </a:cxn>
                <a:cxn ang="0">
                  <a:pos x="T12" y="T13"/>
                </a:cxn>
              </a:cxnLst>
              <a:rect l="0" t="0" r="r" b="b"/>
              <a:pathLst>
                <a:path w="522" h="312">
                  <a:moveTo>
                    <a:pt x="0" y="133"/>
                  </a:moveTo>
                  <a:cubicBezTo>
                    <a:pt x="30" y="249"/>
                    <a:pt x="124" y="312"/>
                    <a:pt x="246" y="259"/>
                  </a:cubicBezTo>
                  <a:cubicBezTo>
                    <a:pt x="332" y="221"/>
                    <a:pt x="419" y="188"/>
                    <a:pt x="522" y="201"/>
                  </a:cubicBezTo>
                  <a:cubicBezTo>
                    <a:pt x="431" y="89"/>
                    <a:pt x="321" y="17"/>
                    <a:pt x="185" y="11"/>
                  </a:cubicBezTo>
                  <a:cubicBezTo>
                    <a:pt x="185" y="11"/>
                    <a:pt x="51" y="0"/>
                    <a:pt x="3" y="109"/>
                  </a:cubicBezTo>
                  <a:cubicBezTo>
                    <a:pt x="137" y="85"/>
                    <a:pt x="279" y="104"/>
                    <a:pt x="409" y="147"/>
                  </a:cubicBezTo>
                  <a:cubicBezTo>
                    <a:pt x="249" y="106"/>
                    <a:pt x="124" y="106"/>
                    <a:pt x="0" y="133"/>
                  </a:cubicBezTo>
                  <a:close/>
                </a:path>
              </a:pathLst>
            </a:custGeom>
            <a:solidFill>
              <a:schemeClr val="accent2"/>
            </a:solidFill>
            <a:ln w="9525">
              <a:solidFill>
                <a:schemeClr val="tx1">
                  <a:lumMod val="95000"/>
                </a:schemeClr>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50" name="Freeform 33">
              <a:extLst>
                <a:ext uri="{FF2B5EF4-FFF2-40B4-BE49-F238E27FC236}">
                  <a16:creationId xmlns:a16="http://schemas.microsoft.com/office/drawing/2014/main" id="{A4CACC2B-F184-854E-B5A8-8F502FF079A2}"/>
                </a:ext>
              </a:extLst>
            </p:cNvPr>
            <p:cNvSpPr>
              <a:spLocks/>
            </p:cNvSpPr>
            <p:nvPr/>
          </p:nvSpPr>
          <p:spPr bwMode="auto">
            <a:xfrm>
              <a:off x="9537663" y="3532631"/>
              <a:ext cx="162208" cy="239848"/>
            </a:xfrm>
            <a:custGeom>
              <a:avLst/>
              <a:gdLst>
                <a:gd name="T0" fmla="*/ 40 w 91"/>
                <a:gd name="T1" fmla="*/ 134 h 134"/>
                <a:gd name="T2" fmla="*/ 9 w 91"/>
                <a:gd name="T3" fmla="*/ 85 h 134"/>
                <a:gd name="T4" fmla="*/ 0 w 91"/>
                <a:gd name="T5" fmla="*/ 0 h 134"/>
                <a:gd name="T6" fmla="*/ 84 w 91"/>
                <a:gd name="T7" fmla="*/ 82 h 134"/>
                <a:gd name="T8" fmla="*/ 45 w 91"/>
                <a:gd name="T9" fmla="*/ 132 h 134"/>
                <a:gd name="T10" fmla="*/ 21 w 91"/>
                <a:gd name="T11" fmla="*/ 24 h 134"/>
                <a:gd name="T12" fmla="*/ 40 w 91"/>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91" h="134">
                  <a:moveTo>
                    <a:pt x="40" y="134"/>
                  </a:moveTo>
                  <a:cubicBezTo>
                    <a:pt x="16" y="126"/>
                    <a:pt x="6" y="107"/>
                    <a:pt x="9" y="85"/>
                  </a:cubicBezTo>
                  <a:cubicBezTo>
                    <a:pt x="18" y="56"/>
                    <a:pt x="13" y="27"/>
                    <a:pt x="0" y="0"/>
                  </a:cubicBezTo>
                  <a:cubicBezTo>
                    <a:pt x="34" y="16"/>
                    <a:pt x="71" y="39"/>
                    <a:pt x="84" y="82"/>
                  </a:cubicBezTo>
                  <a:cubicBezTo>
                    <a:pt x="91" y="109"/>
                    <a:pt x="80" y="127"/>
                    <a:pt x="45" y="132"/>
                  </a:cubicBezTo>
                  <a:cubicBezTo>
                    <a:pt x="54" y="94"/>
                    <a:pt x="42" y="57"/>
                    <a:pt x="21" y="24"/>
                  </a:cubicBezTo>
                  <a:cubicBezTo>
                    <a:pt x="44" y="65"/>
                    <a:pt x="49" y="97"/>
                    <a:pt x="40" y="134"/>
                  </a:cubicBezTo>
                  <a:close/>
                </a:path>
              </a:pathLst>
            </a:custGeom>
            <a:solidFill>
              <a:schemeClr val="accent5"/>
            </a:solidFill>
            <a:ln>
              <a:solidFill>
                <a:schemeClr val="tx1">
                  <a:lumMod val="9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51" name="Freeform 34">
              <a:extLst>
                <a:ext uri="{FF2B5EF4-FFF2-40B4-BE49-F238E27FC236}">
                  <a16:creationId xmlns:a16="http://schemas.microsoft.com/office/drawing/2014/main" id="{5250865B-00A7-DB1F-7F35-4A8C3B499287}"/>
                </a:ext>
              </a:extLst>
            </p:cNvPr>
            <p:cNvSpPr>
              <a:spLocks/>
            </p:cNvSpPr>
            <p:nvPr/>
          </p:nvSpPr>
          <p:spPr bwMode="auto">
            <a:xfrm>
              <a:off x="9424823" y="4361516"/>
              <a:ext cx="573016" cy="885320"/>
            </a:xfrm>
            <a:custGeom>
              <a:avLst/>
              <a:gdLst>
                <a:gd name="T0" fmla="*/ 79 w 321"/>
                <a:gd name="T1" fmla="*/ 23 h 496"/>
                <a:gd name="T2" fmla="*/ 81 w 321"/>
                <a:gd name="T3" fmla="*/ 282 h 496"/>
                <a:gd name="T4" fmla="*/ 232 w 321"/>
                <a:gd name="T5" fmla="*/ 496 h 496"/>
                <a:gd name="T6" fmla="*/ 241 w 321"/>
                <a:gd name="T7" fmla="*/ 77 h 496"/>
                <a:gd name="T8" fmla="*/ 98 w 321"/>
                <a:gd name="T9" fmla="*/ 12 h 496"/>
                <a:gd name="T10" fmla="*/ 226 w 321"/>
                <a:gd name="T11" fmla="*/ 397 h 496"/>
                <a:gd name="T12" fmla="*/ 79 w 321"/>
                <a:gd name="T13" fmla="*/ 23 h 496"/>
              </a:gdLst>
              <a:ahLst/>
              <a:cxnLst>
                <a:cxn ang="0">
                  <a:pos x="T0" y="T1"/>
                </a:cxn>
                <a:cxn ang="0">
                  <a:pos x="T2" y="T3"/>
                </a:cxn>
                <a:cxn ang="0">
                  <a:pos x="T4" y="T5"/>
                </a:cxn>
                <a:cxn ang="0">
                  <a:pos x="T6" y="T7"/>
                </a:cxn>
                <a:cxn ang="0">
                  <a:pos x="T8" y="T9"/>
                </a:cxn>
                <a:cxn ang="0">
                  <a:pos x="T10" y="T11"/>
                </a:cxn>
                <a:cxn ang="0">
                  <a:pos x="T12" y="T13"/>
                </a:cxn>
              </a:cxnLst>
              <a:rect l="0" t="0" r="r" b="b"/>
              <a:pathLst>
                <a:path w="321" h="496">
                  <a:moveTo>
                    <a:pt x="79" y="23"/>
                  </a:moveTo>
                  <a:cubicBezTo>
                    <a:pt x="16" y="109"/>
                    <a:pt x="0" y="208"/>
                    <a:pt x="81" y="282"/>
                  </a:cubicBezTo>
                  <a:cubicBezTo>
                    <a:pt x="160" y="356"/>
                    <a:pt x="215" y="413"/>
                    <a:pt x="232" y="496"/>
                  </a:cubicBezTo>
                  <a:cubicBezTo>
                    <a:pt x="294" y="351"/>
                    <a:pt x="321" y="204"/>
                    <a:pt x="241" y="77"/>
                  </a:cubicBezTo>
                  <a:cubicBezTo>
                    <a:pt x="200" y="12"/>
                    <a:pt x="149" y="0"/>
                    <a:pt x="98" y="12"/>
                  </a:cubicBezTo>
                  <a:cubicBezTo>
                    <a:pt x="181" y="124"/>
                    <a:pt x="221" y="261"/>
                    <a:pt x="226" y="397"/>
                  </a:cubicBezTo>
                  <a:cubicBezTo>
                    <a:pt x="208" y="234"/>
                    <a:pt x="157" y="123"/>
                    <a:pt x="79" y="23"/>
                  </a:cubicBezTo>
                  <a:close/>
                </a:path>
              </a:pathLst>
            </a:custGeom>
            <a:solidFill>
              <a:schemeClr val="accent1"/>
            </a:solidFill>
            <a:ln w="9525">
              <a:solidFill>
                <a:schemeClr val="tx1">
                  <a:lumMod val="95000"/>
                </a:schemeClr>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grpSp>
    </p:spTree>
    <p:extLst>
      <p:ext uri="{BB962C8B-B14F-4D97-AF65-F5344CB8AC3E}">
        <p14:creationId xmlns:p14="http://schemas.microsoft.com/office/powerpoint/2010/main" val="316013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par>
                                <p:cTn id="13" presetID="16" presetClass="entr" presetSubtype="21"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arn(inVertical)">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C2ACE90-A1DB-42AB-87E8-5DCC28654B61}"/>
              </a:ext>
            </a:extLst>
          </p:cNvPr>
          <p:cNvGrpSpPr/>
          <p:nvPr/>
        </p:nvGrpSpPr>
        <p:grpSpPr>
          <a:xfrm>
            <a:off x="-953038" y="133034"/>
            <a:ext cx="14197252" cy="417195"/>
            <a:chOff x="-953038" y="133034"/>
            <a:chExt cx="14197252" cy="417195"/>
          </a:xfrm>
        </p:grpSpPr>
        <p:cxnSp>
          <p:nvCxnSpPr>
            <p:cNvPr id="30" name="直接连接符 29">
              <a:extLst>
                <a:ext uri="{FF2B5EF4-FFF2-40B4-BE49-F238E27FC236}">
                  <a16:creationId xmlns:a16="http://schemas.microsoft.com/office/drawing/2014/main" id="{681EC206-3483-476A-82BF-4E309EC3AD1C}"/>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CFC52A5-CC36-4B8B-B827-28A6DE68CED1}"/>
                </a:ext>
              </a:extLst>
            </p:cNvPr>
            <p:cNvCxnSpPr>
              <a:cxnSpLocks/>
            </p:cNvCxnSpPr>
            <p:nvPr/>
          </p:nvCxnSpPr>
          <p:spPr>
            <a:xfrm flipH="1">
              <a:off x="-953038" y="341632"/>
              <a:ext cx="5067838"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34AA702-2BDE-47FF-9565-A4B10ED87AE3}"/>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Phân</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Tích</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Và</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Thiết</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Kế</a:t>
              </a:r>
              <a:endParaRPr kumimoji="0" lang="ko-KR" altLang="en-US"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endParaRPr>
            </a:p>
          </p:txBody>
        </p:sp>
      </p:grpSp>
      <p:sp>
        <p:nvSpPr>
          <p:cNvPr id="34" name="TextBox 33">
            <a:extLst>
              <a:ext uri="{FF2B5EF4-FFF2-40B4-BE49-F238E27FC236}">
                <a16:creationId xmlns:a16="http://schemas.microsoft.com/office/drawing/2014/main" id="{E547D81D-EA36-F1C3-B598-7AFE5924BE2F}"/>
              </a:ext>
            </a:extLst>
          </p:cNvPr>
          <p:cNvSpPr txBox="1"/>
          <p:nvPr/>
        </p:nvSpPr>
        <p:spPr>
          <a:xfrm>
            <a:off x="662473" y="1166327"/>
            <a:ext cx="3284376" cy="461665"/>
          </a:xfrm>
          <a:prstGeom prst="rect">
            <a:avLst/>
          </a:prstGeom>
          <a:noFill/>
        </p:spPr>
        <p:txBody>
          <a:bodyPr wrap="square" rtlCol="0">
            <a:spAutoFit/>
          </a:bodyPr>
          <a:lstStyle/>
          <a:p>
            <a:r>
              <a:rPr lang="en-US" sz="2400">
                <a:solidFill>
                  <a:srgbClr val="FF0000"/>
                </a:solidFill>
                <a:latin typeface="Arial" panose="020B0604020202020204" pitchFamily="34" charset="0"/>
                <a:cs typeface="Arial" panose="020B0604020202020204" pitchFamily="34" charset="0"/>
              </a:rPr>
              <a:t>1. </a:t>
            </a:r>
            <a:r>
              <a:rPr lang="en-US" sz="2400" err="1">
                <a:solidFill>
                  <a:srgbClr val="FF0000"/>
                </a:solidFill>
                <a:latin typeface="Arial" panose="020B0604020202020204" pitchFamily="34" charset="0"/>
                <a:cs typeface="Arial" panose="020B0604020202020204" pitchFamily="34" charset="0"/>
              </a:rPr>
              <a:t>Thiết</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Kế</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Hệ</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Thống</a:t>
            </a:r>
            <a:endParaRPr lang="en-US" sz="2400">
              <a:solidFill>
                <a:srgbClr val="FF0000"/>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4D79ED29-B333-A314-10D9-F4CFBF4AC476}"/>
              </a:ext>
            </a:extLst>
          </p:cNvPr>
          <p:cNvSpPr txBox="1"/>
          <p:nvPr/>
        </p:nvSpPr>
        <p:spPr>
          <a:xfrm>
            <a:off x="839755" y="1931437"/>
            <a:ext cx="3739028" cy="369332"/>
          </a:xfrm>
          <a:prstGeom prst="rect">
            <a:avLst/>
          </a:prstGeom>
          <a:noFill/>
        </p:spPr>
        <p:txBody>
          <a:bodyPr wrap="square" rtlCol="0">
            <a:spAutoFit/>
          </a:bodyPr>
          <a:lstStyle/>
          <a:p>
            <a:r>
              <a:rPr lang="en-US" err="1"/>
              <a:t>Biểu</a:t>
            </a:r>
            <a:r>
              <a:rPr lang="en-US"/>
              <a:t> </a:t>
            </a:r>
            <a:r>
              <a:rPr lang="en-US" err="1"/>
              <a:t>Đồ</a:t>
            </a:r>
            <a:r>
              <a:rPr lang="en-US"/>
              <a:t> Admin</a:t>
            </a:r>
          </a:p>
        </p:txBody>
      </p:sp>
      <p:pic>
        <p:nvPicPr>
          <p:cNvPr id="3" name="Picture 2">
            <a:extLst>
              <a:ext uri="{FF2B5EF4-FFF2-40B4-BE49-F238E27FC236}">
                <a16:creationId xmlns:a16="http://schemas.microsoft.com/office/drawing/2014/main" id="{FDB56D28-5AD5-5B0C-EFB0-28906561EA59}"/>
              </a:ext>
            </a:extLst>
          </p:cNvPr>
          <p:cNvPicPr>
            <a:picLocks noChangeAspect="1"/>
          </p:cNvPicPr>
          <p:nvPr/>
        </p:nvPicPr>
        <p:blipFill>
          <a:blip r:embed="rId2"/>
          <a:stretch>
            <a:fillRect/>
          </a:stretch>
        </p:blipFill>
        <p:spPr>
          <a:xfrm>
            <a:off x="839755" y="2370747"/>
            <a:ext cx="6618514" cy="3834107"/>
          </a:xfrm>
          <a:prstGeom prst="rect">
            <a:avLst/>
          </a:prstGeom>
        </p:spPr>
      </p:pic>
      <p:grpSp>
        <p:nvGrpSpPr>
          <p:cNvPr id="33" name="组合 1">
            <a:extLst>
              <a:ext uri="{FF2B5EF4-FFF2-40B4-BE49-F238E27FC236}">
                <a16:creationId xmlns:a16="http://schemas.microsoft.com/office/drawing/2014/main" id="{FED44742-2678-0500-41A6-FC96BF9AB833}"/>
              </a:ext>
            </a:extLst>
          </p:cNvPr>
          <p:cNvGrpSpPr/>
          <p:nvPr/>
        </p:nvGrpSpPr>
        <p:grpSpPr>
          <a:xfrm>
            <a:off x="7953444" y="1556043"/>
            <a:ext cx="4238556" cy="4310204"/>
            <a:chOff x="6214172" y="1677341"/>
            <a:chExt cx="4238556" cy="4310204"/>
          </a:xfrm>
        </p:grpSpPr>
        <p:sp>
          <p:nvSpPr>
            <p:cNvPr id="36" name="Freeform 22">
              <a:extLst>
                <a:ext uri="{FF2B5EF4-FFF2-40B4-BE49-F238E27FC236}">
                  <a16:creationId xmlns:a16="http://schemas.microsoft.com/office/drawing/2014/main" id="{9D6EA085-A982-E444-9D9D-6F6D152B41B4}"/>
                </a:ext>
              </a:extLst>
            </p:cNvPr>
            <p:cNvSpPr>
              <a:spLocks/>
            </p:cNvSpPr>
            <p:nvPr/>
          </p:nvSpPr>
          <p:spPr bwMode="auto">
            <a:xfrm>
              <a:off x="8305237" y="1677341"/>
              <a:ext cx="925643" cy="724835"/>
            </a:xfrm>
            <a:custGeom>
              <a:avLst/>
              <a:gdLst>
                <a:gd name="T0" fmla="*/ 61 w 518"/>
                <a:gd name="T1" fmla="*/ 371 h 406"/>
                <a:gd name="T2" fmla="*/ 344 w 518"/>
                <a:gd name="T3" fmla="*/ 262 h 406"/>
                <a:gd name="T4" fmla="*/ 518 w 518"/>
                <a:gd name="T5" fmla="*/ 7 h 406"/>
                <a:gd name="T6" fmla="*/ 52 w 518"/>
                <a:gd name="T7" fmla="*/ 170 h 406"/>
                <a:gd name="T8" fmla="*/ 40 w 518"/>
                <a:gd name="T9" fmla="*/ 354 h 406"/>
                <a:gd name="T10" fmla="*/ 410 w 518"/>
                <a:gd name="T11" fmla="*/ 52 h 406"/>
                <a:gd name="T12" fmla="*/ 61 w 518"/>
                <a:gd name="T13" fmla="*/ 371 h 406"/>
              </a:gdLst>
              <a:ahLst/>
              <a:cxnLst>
                <a:cxn ang="0">
                  <a:pos x="T0" y="T1"/>
                </a:cxn>
                <a:cxn ang="0">
                  <a:pos x="T2" y="T3"/>
                </a:cxn>
                <a:cxn ang="0">
                  <a:pos x="T4" y="T5"/>
                </a:cxn>
                <a:cxn ang="0">
                  <a:pos x="T6" y="T7"/>
                </a:cxn>
                <a:cxn ang="0">
                  <a:pos x="T8" y="T9"/>
                </a:cxn>
                <a:cxn ang="0">
                  <a:pos x="T10" y="T11"/>
                </a:cxn>
                <a:cxn ang="0">
                  <a:pos x="T12" y="T13"/>
                </a:cxn>
              </a:cxnLst>
              <a:rect l="0" t="0" r="r" b="b"/>
              <a:pathLst>
                <a:path w="518" h="406">
                  <a:moveTo>
                    <a:pt x="61" y="371"/>
                  </a:moveTo>
                  <a:cubicBezTo>
                    <a:pt x="183" y="406"/>
                    <a:pt x="299" y="379"/>
                    <a:pt x="344" y="262"/>
                  </a:cubicBezTo>
                  <a:cubicBezTo>
                    <a:pt x="392" y="143"/>
                    <a:pt x="434" y="58"/>
                    <a:pt x="518" y="7"/>
                  </a:cubicBezTo>
                  <a:cubicBezTo>
                    <a:pt x="331" y="0"/>
                    <a:pt x="159" y="28"/>
                    <a:pt x="52" y="170"/>
                  </a:cubicBezTo>
                  <a:cubicBezTo>
                    <a:pt x="0" y="241"/>
                    <a:pt x="6" y="303"/>
                    <a:pt x="40" y="354"/>
                  </a:cubicBezTo>
                  <a:cubicBezTo>
                    <a:pt x="128" y="217"/>
                    <a:pt x="262" y="119"/>
                    <a:pt x="410" y="52"/>
                  </a:cubicBezTo>
                  <a:cubicBezTo>
                    <a:pt x="240" y="142"/>
                    <a:pt x="138" y="244"/>
                    <a:pt x="61" y="371"/>
                  </a:cubicBezTo>
                  <a:close/>
                </a:path>
              </a:pathLst>
            </a:custGeom>
            <a:solidFill>
              <a:schemeClr val="accent1"/>
            </a:solidFill>
            <a:ln w="9525">
              <a:solidFill>
                <a:srgbClr val="000000"/>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38" name="Freeform 23">
              <a:extLst>
                <a:ext uri="{FF2B5EF4-FFF2-40B4-BE49-F238E27FC236}">
                  <a16:creationId xmlns:a16="http://schemas.microsoft.com/office/drawing/2014/main" id="{8C36D6B5-6531-A96B-01C9-900FB39B4DE5}"/>
                </a:ext>
              </a:extLst>
            </p:cNvPr>
            <p:cNvSpPr>
              <a:spLocks/>
            </p:cNvSpPr>
            <p:nvPr/>
          </p:nvSpPr>
          <p:spPr bwMode="auto">
            <a:xfrm>
              <a:off x="7197997" y="1873099"/>
              <a:ext cx="786355" cy="580220"/>
            </a:xfrm>
            <a:custGeom>
              <a:avLst/>
              <a:gdLst>
                <a:gd name="T0" fmla="*/ 404 w 441"/>
                <a:gd name="T1" fmla="*/ 263 h 325"/>
                <a:gd name="T2" fmla="*/ 164 w 441"/>
                <a:gd name="T3" fmla="*/ 220 h 325"/>
                <a:gd name="T4" fmla="*/ 0 w 441"/>
                <a:gd name="T5" fmla="*/ 29 h 325"/>
                <a:gd name="T6" fmla="*/ 338 w 441"/>
                <a:gd name="T7" fmla="*/ 79 h 325"/>
                <a:gd name="T8" fmla="*/ 415 w 441"/>
                <a:gd name="T9" fmla="*/ 244 h 325"/>
                <a:gd name="T10" fmla="*/ 109 w 441"/>
                <a:gd name="T11" fmla="*/ 53 h 325"/>
                <a:gd name="T12" fmla="*/ 404 w 441"/>
                <a:gd name="T13" fmla="*/ 263 h 325"/>
              </a:gdLst>
              <a:ahLst/>
              <a:cxnLst>
                <a:cxn ang="0">
                  <a:pos x="T0" y="T1"/>
                </a:cxn>
                <a:cxn ang="0">
                  <a:pos x="T2" y="T3"/>
                </a:cxn>
                <a:cxn ang="0">
                  <a:pos x="T4" y="T5"/>
                </a:cxn>
                <a:cxn ang="0">
                  <a:pos x="T6" y="T7"/>
                </a:cxn>
                <a:cxn ang="0">
                  <a:pos x="T8" y="T9"/>
                </a:cxn>
                <a:cxn ang="0">
                  <a:pos x="T10" y="T11"/>
                </a:cxn>
                <a:cxn ang="0">
                  <a:pos x="T12" y="T13"/>
                </a:cxn>
              </a:cxnLst>
              <a:rect l="0" t="0" r="r" b="b"/>
              <a:pathLst>
                <a:path w="441" h="325">
                  <a:moveTo>
                    <a:pt x="404" y="263"/>
                  </a:moveTo>
                  <a:cubicBezTo>
                    <a:pt x="322" y="325"/>
                    <a:pt x="221" y="320"/>
                    <a:pt x="164" y="220"/>
                  </a:cubicBezTo>
                  <a:cubicBezTo>
                    <a:pt x="123" y="144"/>
                    <a:pt x="82" y="76"/>
                    <a:pt x="0" y="29"/>
                  </a:cubicBezTo>
                  <a:cubicBezTo>
                    <a:pt x="126" y="0"/>
                    <a:pt x="241" y="8"/>
                    <a:pt x="338" y="79"/>
                  </a:cubicBezTo>
                  <a:cubicBezTo>
                    <a:pt x="338" y="79"/>
                    <a:pt x="441" y="140"/>
                    <a:pt x="415" y="244"/>
                  </a:cubicBezTo>
                  <a:cubicBezTo>
                    <a:pt x="334" y="154"/>
                    <a:pt x="226" y="93"/>
                    <a:pt x="109" y="53"/>
                  </a:cubicBezTo>
                  <a:cubicBezTo>
                    <a:pt x="244" y="109"/>
                    <a:pt x="334" y="176"/>
                    <a:pt x="404" y="263"/>
                  </a:cubicBezTo>
                  <a:close/>
                </a:path>
              </a:pathLst>
            </a:custGeom>
            <a:solidFill>
              <a:schemeClr val="accent3"/>
            </a:solidFill>
            <a:ln w="9525">
              <a:solidFill>
                <a:srgbClr val="000000"/>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39" name="Freeform 24">
              <a:extLst>
                <a:ext uri="{FF2B5EF4-FFF2-40B4-BE49-F238E27FC236}">
                  <a16:creationId xmlns:a16="http://schemas.microsoft.com/office/drawing/2014/main" id="{631F2570-9CE0-C12D-FE0E-22012DB6FB32}"/>
                </a:ext>
              </a:extLst>
            </p:cNvPr>
            <p:cNvSpPr>
              <a:spLocks/>
            </p:cNvSpPr>
            <p:nvPr/>
          </p:nvSpPr>
          <p:spPr bwMode="auto">
            <a:xfrm>
              <a:off x="6921187" y="2211708"/>
              <a:ext cx="2796319" cy="3775837"/>
            </a:xfrm>
            <a:custGeom>
              <a:avLst/>
              <a:gdLst>
                <a:gd name="T0" fmla="*/ 1317 w 1567"/>
                <a:gd name="T1" fmla="*/ 1087 h 2116"/>
                <a:gd name="T2" fmla="*/ 1512 w 1567"/>
                <a:gd name="T3" fmla="*/ 862 h 2116"/>
                <a:gd name="T4" fmla="*/ 1211 w 1567"/>
                <a:gd name="T5" fmla="*/ 1050 h 2116"/>
                <a:gd name="T6" fmla="*/ 1029 w 1567"/>
                <a:gd name="T7" fmla="*/ 1123 h 2116"/>
                <a:gd name="T8" fmla="*/ 1064 w 1567"/>
                <a:gd name="T9" fmla="*/ 1044 h 2116"/>
                <a:gd name="T10" fmla="*/ 1111 w 1567"/>
                <a:gd name="T11" fmla="*/ 909 h 2116"/>
                <a:gd name="T12" fmla="*/ 1567 w 1567"/>
                <a:gd name="T13" fmla="*/ 524 h 2116"/>
                <a:gd name="T14" fmla="*/ 1131 w 1567"/>
                <a:gd name="T15" fmla="*/ 761 h 2116"/>
                <a:gd name="T16" fmla="*/ 1114 w 1567"/>
                <a:gd name="T17" fmla="*/ 579 h 2116"/>
                <a:gd name="T18" fmla="*/ 1284 w 1567"/>
                <a:gd name="T19" fmla="*/ 266 h 2116"/>
                <a:gd name="T20" fmla="*/ 1087 w 1567"/>
                <a:gd name="T21" fmla="*/ 490 h 2116"/>
                <a:gd name="T22" fmla="*/ 987 w 1567"/>
                <a:gd name="T23" fmla="*/ 310 h 2116"/>
                <a:gd name="T24" fmla="*/ 1017 w 1567"/>
                <a:gd name="T25" fmla="*/ 937 h 2116"/>
                <a:gd name="T26" fmla="*/ 795 w 1567"/>
                <a:gd name="T27" fmla="*/ 509 h 2116"/>
                <a:gd name="T28" fmla="*/ 899 w 1567"/>
                <a:gd name="T29" fmla="*/ 1168 h 2116"/>
                <a:gd name="T30" fmla="*/ 820 w 1567"/>
                <a:gd name="T31" fmla="*/ 1358 h 2116"/>
                <a:gd name="T32" fmla="*/ 644 w 1567"/>
                <a:gd name="T33" fmla="*/ 942 h 2116"/>
                <a:gd name="T34" fmla="*/ 873 w 1567"/>
                <a:gd name="T35" fmla="*/ 0 h 2116"/>
                <a:gd name="T36" fmla="*/ 680 w 1567"/>
                <a:gd name="T37" fmla="*/ 282 h 2116"/>
                <a:gd name="T38" fmla="*/ 520 w 1567"/>
                <a:gd name="T39" fmla="*/ 22 h 2116"/>
                <a:gd name="T40" fmla="*/ 629 w 1567"/>
                <a:gd name="T41" fmla="*/ 396 h 2116"/>
                <a:gd name="T42" fmla="*/ 549 w 1567"/>
                <a:gd name="T43" fmla="*/ 886 h 2116"/>
                <a:gd name="T44" fmla="*/ 589 w 1567"/>
                <a:gd name="T45" fmla="*/ 1130 h 2116"/>
                <a:gd name="T46" fmla="*/ 407 w 1567"/>
                <a:gd name="T47" fmla="*/ 295 h 2116"/>
                <a:gd name="T48" fmla="*/ 382 w 1567"/>
                <a:gd name="T49" fmla="*/ 671 h 2116"/>
                <a:gd name="T50" fmla="*/ 0 w 1567"/>
                <a:gd name="T51" fmla="*/ 548 h 2116"/>
                <a:gd name="T52" fmla="*/ 389 w 1567"/>
                <a:gd name="T53" fmla="*/ 754 h 2116"/>
                <a:gd name="T54" fmla="*/ 479 w 1567"/>
                <a:gd name="T55" fmla="*/ 1122 h 2116"/>
                <a:gd name="T56" fmla="*/ 290 w 1567"/>
                <a:gd name="T57" fmla="*/ 1097 h 2116"/>
                <a:gd name="T58" fmla="*/ 72 w 1567"/>
                <a:gd name="T59" fmla="*/ 825 h 2116"/>
                <a:gd name="T60" fmla="*/ 226 w 1567"/>
                <a:gd name="T61" fmla="*/ 1109 h 2116"/>
                <a:gd name="T62" fmla="*/ 18 w 1567"/>
                <a:gd name="T63" fmla="*/ 1208 h 2116"/>
                <a:gd name="T64" fmla="*/ 538 w 1567"/>
                <a:gd name="T65" fmla="*/ 1241 h 2116"/>
                <a:gd name="T66" fmla="*/ 608 w 1567"/>
                <a:gd name="T67" fmla="*/ 1347 h 2116"/>
                <a:gd name="T68" fmla="*/ 890 w 1567"/>
                <a:gd name="T69" fmla="*/ 2115 h 2116"/>
                <a:gd name="T70" fmla="*/ 1166 w 1567"/>
                <a:gd name="T71" fmla="*/ 2116 h 2116"/>
                <a:gd name="T72" fmla="*/ 983 w 1567"/>
                <a:gd name="T73" fmla="*/ 1539 h 2116"/>
                <a:gd name="T74" fmla="*/ 961 w 1567"/>
                <a:gd name="T75" fmla="*/ 1354 h 2116"/>
                <a:gd name="T76" fmla="*/ 1231 w 1567"/>
                <a:gd name="T77" fmla="*/ 1112 h 2116"/>
                <a:gd name="T78" fmla="*/ 1233 w 1567"/>
                <a:gd name="T79" fmla="*/ 1112 h 2116"/>
                <a:gd name="T80" fmla="*/ 1534 w 1567"/>
                <a:gd name="T81" fmla="*/ 1290 h 2116"/>
                <a:gd name="T82" fmla="*/ 1317 w 1567"/>
                <a:gd name="T83" fmla="*/ 1087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7" h="2116">
                  <a:moveTo>
                    <a:pt x="1317" y="1087"/>
                  </a:moveTo>
                  <a:cubicBezTo>
                    <a:pt x="1416" y="1050"/>
                    <a:pt x="1504" y="971"/>
                    <a:pt x="1512" y="862"/>
                  </a:cubicBezTo>
                  <a:cubicBezTo>
                    <a:pt x="1478" y="1038"/>
                    <a:pt x="1315" y="1034"/>
                    <a:pt x="1211" y="1050"/>
                  </a:cubicBezTo>
                  <a:cubicBezTo>
                    <a:pt x="1127" y="1062"/>
                    <a:pt x="1077" y="1082"/>
                    <a:pt x="1029" y="1123"/>
                  </a:cubicBezTo>
                  <a:cubicBezTo>
                    <a:pt x="1039" y="1099"/>
                    <a:pt x="1051" y="1072"/>
                    <a:pt x="1064" y="1044"/>
                  </a:cubicBezTo>
                  <a:cubicBezTo>
                    <a:pt x="1084" y="1001"/>
                    <a:pt x="1100" y="955"/>
                    <a:pt x="1111" y="909"/>
                  </a:cubicBezTo>
                  <a:cubicBezTo>
                    <a:pt x="1186" y="731"/>
                    <a:pt x="1324" y="527"/>
                    <a:pt x="1567" y="524"/>
                  </a:cubicBezTo>
                  <a:cubicBezTo>
                    <a:pt x="1423" y="513"/>
                    <a:pt x="1253" y="617"/>
                    <a:pt x="1131" y="761"/>
                  </a:cubicBezTo>
                  <a:cubicBezTo>
                    <a:pt x="1133" y="701"/>
                    <a:pt x="1128" y="640"/>
                    <a:pt x="1114" y="579"/>
                  </a:cubicBezTo>
                  <a:cubicBezTo>
                    <a:pt x="1110" y="465"/>
                    <a:pt x="1145" y="339"/>
                    <a:pt x="1284" y="266"/>
                  </a:cubicBezTo>
                  <a:cubicBezTo>
                    <a:pt x="1198" y="305"/>
                    <a:pt x="1120" y="381"/>
                    <a:pt x="1087" y="490"/>
                  </a:cubicBezTo>
                  <a:cubicBezTo>
                    <a:pt x="1063" y="428"/>
                    <a:pt x="1030" y="368"/>
                    <a:pt x="987" y="310"/>
                  </a:cubicBezTo>
                  <a:cubicBezTo>
                    <a:pt x="1142" y="559"/>
                    <a:pt x="1095" y="764"/>
                    <a:pt x="1017" y="937"/>
                  </a:cubicBezTo>
                  <a:cubicBezTo>
                    <a:pt x="1010" y="754"/>
                    <a:pt x="917" y="601"/>
                    <a:pt x="795" y="509"/>
                  </a:cubicBezTo>
                  <a:cubicBezTo>
                    <a:pt x="986" y="704"/>
                    <a:pt x="971" y="980"/>
                    <a:pt x="899" y="1168"/>
                  </a:cubicBezTo>
                  <a:cubicBezTo>
                    <a:pt x="858" y="1245"/>
                    <a:pt x="831" y="1297"/>
                    <a:pt x="820" y="1358"/>
                  </a:cubicBezTo>
                  <a:cubicBezTo>
                    <a:pt x="739" y="1210"/>
                    <a:pt x="668" y="1046"/>
                    <a:pt x="644" y="942"/>
                  </a:cubicBezTo>
                  <a:cubicBezTo>
                    <a:pt x="590" y="708"/>
                    <a:pt x="609" y="334"/>
                    <a:pt x="873" y="0"/>
                  </a:cubicBezTo>
                  <a:cubicBezTo>
                    <a:pt x="805" y="76"/>
                    <a:pt x="736" y="174"/>
                    <a:pt x="680" y="282"/>
                  </a:cubicBezTo>
                  <a:cubicBezTo>
                    <a:pt x="666" y="167"/>
                    <a:pt x="601" y="75"/>
                    <a:pt x="520" y="22"/>
                  </a:cubicBezTo>
                  <a:cubicBezTo>
                    <a:pt x="659" y="127"/>
                    <a:pt x="661" y="276"/>
                    <a:pt x="629" y="396"/>
                  </a:cubicBezTo>
                  <a:cubicBezTo>
                    <a:pt x="567" y="550"/>
                    <a:pt x="531" y="720"/>
                    <a:pt x="549" y="886"/>
                  </a:cubicBezTo>
                  <a:cubicBezTo>
                    <a:pt x="553" y="926"/>
                    <a:pt x="566" y="1049"/>
                    <a:pt x="589" y="1130"/>
                  </a:cubicBezTo>
                  <a:cubicBezTo>
                    <a:pt x="449" y="940"/>
                    <a:pt x="359" y="660"/>
                    <a:pt x="407" y="295"/>
                  </a:cubicBezTo>
                  <a:cubicBezTo>
                    <a:pt x="383" y="407"/>
                    <a:pt x="375" y="535"/>
                    <a:pt x="382" y="671"/>
                  </a:cubicBezTo>
                  <a:cubicBezTo>
                    <a:pt x="273" y="554"/>
                    <a:pt x="124" y="521"/>
                    <a:pt x="0" y="548"/>
                  </a:cubicBezTo>
                  <a:cubicBezTo>
                    <a:pt x="204" y="520"/>
                    <a:pt x="330" y="635"/>
                    <a:pt x="389" y="754"/>
                  </a:cubicBezTo>
                  <a:cubicBezTo>
                    <a:pt x="405" y="880"/>
                    <a:pt x="431" y="1004"/>
                    <a:pt x="479" y="1122"/>
                  </a:cubicBezTo>
                  <a:cubicBezTo>
                    <a:pt x="416" y="1100"/>
                    <a:pt x="352" y="1093"/>
                    <a:pt x="290" y="1097"/>
                  </a:cubicBezTo>
                  <a:cubicBezTo>
                    <a:pt x="187" y="1057"/>
                    <a:pt x="87" y="977"/>
                    <a:pt x="72" y="825"/>
                  </a:cubicBezTo>
                  <a:cubicBezTo>
                    <a:pt x="75" y="926"/>
                    <a:pt x="126" y="1037"/>
                    <a:pt x="226" y="1109"/>
                  </a:cubicBezTo>
                  <a:cubicBezTo>
                    <a:pt x="150" y="1126"/>
                    <a:pt x="78" y="1159"/>
                    <a:pt x="18" y="1208"/>
                  </a:cubicBezTo>
                  <a:cubicBezTo>
                    <a:pt x="255" y="1128"/>
                    <a:pt x="417" y="1158"/>
                    <a:pt x="538" y="1241"/>
                  </a:cubicBezTo>
                  <a:cubicBezTo>
                    <a:pt x="559" y="1276"/>
                    <a:pt x="582" y="1314"/>
                    <a:pt x="608" y="1347"/>
                  </a:cubicBezTo>
                  <a:cubicBezTo>
                    <a:pt x="818" y="1627"/>
                    <a:pt x="936" y="1846"/>
                    <a:pt x="890" y="2115"/>
                  </a:cubicBezTo>
                  <a:cubicBezTo>
                    <a:pt x="1166" y="2116"/>
                    <a:pt x="1166" y="2116"/>
                    <a:pt x="1166" y="2116"/>
                  </a:cubicBezTo>
                  <a:cubicBezTo>
                    <a:pt x="1176" y="1919"/>
                    <a:pt x="1116" y="1721"/>
                    <a:pt x="983" y="1539"/>
                  </a:cubicBezTo>
                  <a:cubicBezTo>
                    <a:pt x="963" y="1471"/>
                    <a:pt x="955" y="1413"/>
                    <a:pt x="961" y="1354"/>
                  </a:cubicBezTo>
                  <a:cubicBezTo>
                    <a:pt x="1010" y="1233"/>
                    <a:pt x="1076" y="1141"/>
                    <a:pt x="1231" y="1112"/>
                  </a:cubicBezTo>
                  <a:cubicBezTo>
                    <a:pt x="1233" y="1112"/>
                    <a:pt x="1233" y="1112"/>
                    <a:pt x="1233" y="1112"/>
                  </a:cubicBezTo>
                  <a:cubicBezTo>
                    <a:pt x="1343" y="1115"/>
                    <a:pt x="1465" y="1152"/>
                    <a:pt x="1534" y="1290"/>
                  </a:cubicBezTo>
                  <a:cubicBezTo>
                    <a:pt x="1499" y="1204"/>
                    <a:pt x="1423" y="1125"/>
                    <a:pt x="1317" y="1087"/>
                  </a:cubicBezTo>
                  <a:close/>
                </a:path>
              </a:pathLst>
            </a:custGeom>
            <a:solidFill>
              <a:schemeClr val="accent6"/>
            </a:solidFill>
            <a:ln>
              <a:solidFill>
                <a:schemeClr val="accent5">
                  <a:lumMod val="7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0" name="Freeform 25">
              <a:extLst>
                <a:ext uri="{FF2B5EF4-FFF2-40B4-BE49-F238E27FC236}">
                  <a16:creationId xmlns:a16="http://schemas.microsoft.com/office/drawing/2014/main" id="{DA1A2986-B1FF-3E93-9547-A3BD389739A6}"/>
                </a:ext>
              </a:extLst>
            </p:cNvPr>
            <p:cNvSpPr>
              <a:spLocks/>
            </p:cNvSpPr>
            <p:nvPr/>
          </p:nvSpPr>
          <p:spPr bwMode="auto">
            <a:xfrm>
              <a:off x="7522413" y="2425101"/>
              <a:ext cx="252127" cy="414443"/>
            </a:xfrm>
            <a:custGeom>
              <a:avLst/>
              <a:gdLst>
                <a:gd name="T0" fmla="*/ 55 w 141"/>
                <a:gd name="T1" fmla="*/ 228 h 232"/>
                <a:gd name="T2" fmla="*/ 17 w 141"/>
                <a:gd name="T3" fmla="*/ 142 h 232"/>
                <a:gd name="T4" fmla="*/ 26 w 141"/>
                <a:gd name="T5" fmla="*/ 0 h 232"/>
                <a:gd name="T6" fmla="*/ 137 w 141"/>
                <a:gd name="T7" fmla="*/ 158 h 232"/>
                <a:gd name="T8" fmla="*/ 69 w 141"/>
                <a:gd name="T9" fmla="*/ 228 h 232"/>
                <a:gd name="T10" fmla="*/ 51 w 141"/>
                <a:gd name="T11" fmla="*/ 43 h 232"/>
                <a:gd name="T12" fmla="*/ 55 w 141"/>
                <a:gd name="T13" fmla="*/ 228 h 232"/>
              </a:gdLst>
              <a:ahLst/>
              <a:cxnLst>
                <a:cxn ang="0">
                  <a:pos x="T0" y="T1"/>
                </a:cxn>
                <a:cxn ang="0">
                  <a:pos x="T2" y="T3"/>
                </a:cxn>
                <a:cxn ang="0">
                  <a:pos x="T4" y="T5"/>
                </a:cxn>
                <a:cxn ang="0">
                  <a:pos x="T6" y="T7"/>
                </a:cxn>
                <a:cxn ang="0">
                  <a:pos x="T8" y="T9"/>
                </a:cxn>
                <a:cxn ang="0">
                  <a:pos x="T10" y="T11"/>
                </a:cxn>
                <a:cxn ang="0">
                  <a:pos x="T12" y="T13"/>
                </a:cxn>
              </a:cxnLst>
              <a:rect l="0" t="0" r="r" b="b"/>
              <a:pathLst>
                <a:path w="141" h="232">
                  <a:moveTo>
                    <a:pt x="55" y="228"/>
                  </a:moveTo>
                  <a:cubicBezTo>
                    <a:pt x="16" y="208"/>
                    <a:pt x="0" y="173"/>
                    <a:pt x="17" y="142"/>
                  </a:cubicBezTo>
                  <a:cubicBezTo>
                    <a:pt x="37" y="97"/>
                    <a:pt x="38" y="48"/>
                    <a:pt x="26" y="0"/>
                  </a:cubicBezTo>
                  <a:cubicBezTo>
                    <a:pt x="76" y="39"/>
                    <a:pt x="131" y="85"/>
                    <a:pt x="137" y="158"/>
                  </a:cubicBezTo>
                  <a:cubicBezTo>
                    <a:pt x="141" y="206"/>
                    <a:pt x="122" y="232"/>
                    <a:pt x="69" y="228"/>
                  </a:cubicBezTo>
                  <a:cubicBezTo>
                    <a:pt x="75" y="175"/>
                    <a:pt x="74" y="108"/>
                    <a:pt x="51" y="43"/>
                  </a:cubicBezTo>
                  <a:cubicBezTo>
                    <a:pt x="74" y="116"/>
                    <a:pt x="70" y="172"/>
                    <a:pt x="55" y="228"/>
                  </a:cubicBezTo>
                  <a:close/>
                </a:path>
              </a:pathLst>
            </a:custGeom>
            <a:solidFill>
              <a:schemeClr val="accent5"/>
            </a:solidFill>
            <a:ln>
              <a:solidFill>
                <a:schemeClr val="accent5">
                  <a:lumMod val="7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1" name="Freeform 26">
              <a:extLst>
                <a:ext uri="{FF2B5EF4-FFF2-40B4-BE49-F238E27FC236}">
                  <a16:creationId xmlns:a16="http://schemas.microsoft.com/office/drawing/2014/main" id="{CEAFAF66-589E-5A93-51BA-6FD7342A56E7}"/>
                </a:ext>
              </a:extLst>
            </p:cNvPr>
            <p:cNvSpPr>
              <a:spLocks/>
            </p:cNvSpPr>
            <p:nvPr/>
          </p:nvSpPr>
          <p:spPr bwMode="auto">
            <a:xfrm>
              <a:off x="6214172" y="2992977"/>
              <a:ext cx="846301" cy="537895"/>
            </a:xfrm>
            <a:custGeom>
              <a:avLst/>
              <a:gdLst>
                <a:gd name="T0" fmla="*/ 474 w 474"/>
                <a:gd name="T1" fmla="*/ 114 h 302"/>
                <a:gd name="T2" fmla="*/ 270 w 474"/>
                <a:gd name="T3" fmla="*/ 278 h 302"/>
                <a:gd name="T4" fmla="*/ 0 w 474"/>
                <a:gd name="T5" fmla="*/ 277 h 302"/>
                <a:gd name="T6" fmla="*/ 278 w 474"/>
                <a:gd name="T7" fmla="*/ 38 h 302"/>
                <a:gd name="T8" fmla="*/ 466 w 474"/>
                <a:gd name="T9" fmla="*/ 93 h 302"/>
                <a:gd name="T10" fmla="*/ 97 w 474"/>
                <a:gd name="T11" fmla="*/ 205 h 302"/>
                <a:gd name="T12" fmla="*/ 474 w 474"/>
                <a:gd name="T13" fmla="*/ 114 h 302"/>
              </a:gdLst>
              <a:ahLst/>
              <a:cxnLst>
                <a:cxn ang="0">
                  <a:pos x="T0" y="T1"/>
                </a:cxn>
                <a:cxn ang="0">
                  <a:pos x="T2" y="T3"/>
                </a:cxn>
                <a:cxn ang="0">
                  <a:pos x="T4" y="T5"/>
                </a:cxn>
                <a:cxn ang="0">
                  <a:pos x="T6" y="T7"/>
                </a:cxn>
                <a:cxn ang="0">
                  <a:pos x="T8" y="T9"/>
                </a:cxn>
                <a:cxn ang="0">
                  <a:pos x="T10" y="T11"/>
                </a:cxn>
                <a:cxn ang="0">
                  <a:pos x="T12" y="T13"/>
                </a:cxn>
              </a:cxnLst>
              <a:rect l="0" t="0" r="r" b="b"/>
              <a:pathLst>
                <a:path w="474" h="302">
                  <a:moveTo>
                    <a:pt x="474" y="114"/>
                  </a:moveTo>
                  <a:cubicBezTo>
                    <a:pt x="466" y="226"/>
                    <a:pt x="392" y="302"/>
                    <a:pt x="270" y="278"/>
                  </a:cubicBezTo>
                  <a:cubicBezTo>
                    <a:pt x="179" y="260"/>
                    <a:pt x="94" y="245"/>
                    <a:pt x="0" y="277"/>
                  </a:cubicBezTo>
                  <a:cubicBezTo>
                    <a:pt x="64" y="156"/>
                    <a:pt x="154" y="67"/>
                    <a:pt x="278" y="38"/>
                  </a:cubicBezTo>
                  <a:cubicBezTo>
                    <a:pt x="278" y="38"/>
                    <a:pt x="399" y="0"/>
                    <a:pt x="466" y="93"/>
                  </a:cubicBezTo>
                  <a:cubicBezTo>
                    <a:pt x="335" y="95"/>
                    <a:pt x="208" y="140"/>
                    <a:pt x="97" y="205"/>
                  </a:cubicBezTo>
                  <a:cubicBezTo>
                    <a:pt x="235" y="136"/>
                    <a:pt x="353" y="111"/>
                    <a:pt x="474" y="114"/>
                  </a:cubicBezTo>
                  <a:close/>
                </a:path>
              </a:pathLst>
            </a:custGeom>
            <a:solidFill>
              <a:schemeClr val="accent1"/>
            </a:solidFill>
            <a:ln>
              <a:solidFill>
                <a:schemeClr val="accent5">
                  <a:lumMod val="7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2" name="Freeform 27">
              <a:extLst>
                <a:ext uri="{FF2B5EF4-FFF2-40B4-BE49-F238E27FC236}">
                  <a16:creationId xmlns:a16="http://schemas.microsoft.com/office/drawing/2014/main" id="{0C472A06-A154-3144-C696-596E8DFB7813}"/>
                </a:ext>
              </a:extLst>
            </p:cNvPr>
            <p:cNvSpPr>
              <a:spLocks/>
            </p:cNvSpPr>
            <p:nvPr/>
          </p:nvSpPr>
          <p:spPr bwMode="auto">
            <a:xfrm>
              <a:off x="6924713" y="3395071"/>
              <a:ext cx="238023" cy="373880"/>
            </a:xfrm>
            <a:custGeom>
              <a:avLst/>
              <a:gdLst>
                <a:gd name="T0" fmla="*/ 82 w 134"/>
                <a:gd name="T1" fmla="*/ 210 h 210"/>
                <a:gd name="T2" fmla="*/ 124 w 134"/>
                <a:gd name="T3" fmla="*/ 133 h 210"/>
                <a:gd name="T4" fmla="*/ 132 w 134"/>
                <a:gd name="T5" fmla="*/ 0 h 210"/>
                <a:gd name="T6" fmla="*/ 9 w 134"/>
                <a:gd name="T7" fmla="*/ 134 h 210"/>
                <a:gd name="T8" fmla="*/ 74 w 134"/>
                <a:gd name="T9" fmla="*/ 210 h 210"/>
                <a:gd name="T10" fmla="*/ 102 w 134"/>
                <a:gd name="T11" fmla="*/ 37 h 210"/>
                <a:gd name="T12" fmla="*/ 82 w 134"/>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34" h="210">
                  <a:moveTo>
                    <a:pt x="82" y="210"/>
                  </a:moveTo>
                  <a:cubicBezTo>
                    <a:pt x="122" y="198"/>
                    <a:pt x="134" y="166"/>
                    <a:pt x="124" y="133"/>
                  </a:cubicBezTo>
                  <a:cubicBezTo>
                    <a:pt x="111" y="88"/>
                    <a:pt x="115" y="45"/>
                    <a:pt x="132" y="0"/>
                  </a:cubicBezTo>
                  <a:cubicBezTo>
                    <a:pt x="81" y="31"/>
                    <a:pt x="24" y="67"/>
                    <a:pt x="9" y="134"/>
                  </a:cubicBezTo>
                  <a:cubicBezTo>
                    <a:pt x="0" y="179"/>
                    <a:pt x="21" y="206"/>
                    <a:pt x="74" y="210"/>
                  </a:cubicBezTo>
                  <a:cubicBezTo>
                    <a:pt x="56" y="151"/>
                    <a:pt x="71" y="89"/>
                    <a:pt x="102" y="37"/>
                  </a:cubicBezTo>
                  <a:cubicBezTo>
                    <a:pt x="71" y="103"/>
                    <a:pt x="67" y="156"/>
                    <a:pt x="82" y="210"/>
                  </a:cubicBezTo>
                  <a:close/>
                </a:path>
              </a:pathLst>
            </a:custGeom>
            <a:solidFill>
              <a:schemeClr val="accent2"/>
            </a:solidFill>
            <a:ln>
              <a:solidFill>
                <a:schemeClr val="accent5">
                  <a:lumMod val="7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3" name="Freeform 28">
              <a:extLst>
                <a:ext uri="{FF2B5EF4-FFF2-40B4-BE49-F238E27FC236}">
                  <a16:creationId xmlns:a16="http://schemas.microsoft.com/office/drawing/2014/main" id="{412992CC-B616-FF39-1A29-12F1076A42BC}"/>
                </a:ext>
              </a:extLst>
            </p:cNvPr>
            <p:cNvSpPr>
              <a:spLocks/>
            </p:cNvSpPr>
            <p:nvPr/>
          </p:nvSpPr>
          <p:spPr bwMode="auto">
            <a:xfrm>
              <a:off x="6413405" y="4167521"/>
              <a:ext cx="673515" cy="901192"/>
            </a:xfrm>
            <a:custGeom>
              <a:avLst/>
              <a:gdLst>
                <a:gd name="T0" fmla="*/ 345 w 377"/>
                <a:gd name="T1" fmla="*/ 105 h 505"/>
                <a:gd name="T2" fmla="*/ 268 w 377"/>
                <a:gd name="T3" fmla="*/ 291 h 505"/>
                <a:gd name="T4" fmla="*/ 44 w 377"/>
                <a:gd name="T5" fmla="*/ 505 h 505"/>
                <a:gd name="T6" fmla="*/ 99 w 377"/>
                <a:gd name="T7" fmla="*/ 84 h 505"/>
                <a:gd name="T8" fmla="*/ 329 w 377"/>
                <a:gd name="T9" fmla="*/ 84 h 505"/>
                <a:gd name="T10" fmla="*/ 68 w 377"/>
                <a:gd name="T11" fmla="*/ 393 h 505"/>
                <a:gd name="T12" fmla="*/ 345 w 377"/>
                <a:gd name="T13" fmla="*/ 105 h 505"/>
              </a:gdLst>
              <a:ahLst/>
              <a:cxnLst>
                <a:cxn ang="0">
                  <a:pos x="T0" y="T1"/>
                </a:cxn>
                <a:cxn ang="0">
                  <a:pos x="T2" y="T3"/>
                </a:cxn>
                <a:cxn ang="0">
                  <a:pos x="T4" y="T5"/>
                </a:cxn>
                <a:cxn ang="0">
                  <a:pos x="T6" y="T7"/>
                </a:cxn>
                <a:cxn ang="0">
                  <a:pos x="T8" y="T9"/>
                </a:cxn>
                <a:cxn ang="0">
                  <a:pos x="T10" y="T11"/>
                </a:cxn>
                <a:cxn ang="0">
                  <a:pos x="T12" y="T13"/>
                </a:cxn>
              </a:cxnLst>
              <a:rect l="0" t="0" r="r" b="b"/>
              <a:pathLst>
                <a:path w="377" h="505">
                  <a:moveTo>
                    <a:pt x="345" y="105"/>
                  </a:moveTo>
                  <a:cubicBezTo>
                    <a:pt x="377" y="194"/>
                    <a:pt x="341" y="258"/>
                    <a:pt x="268" y="291"/>
                  </a:cubicBezTo>
                  <a:cubicBezTo>
                    <a:pt x="171" y="334"/>
                    <a:pt x="97" y="407"/>
                    <a:pt x="44" y="505"/>
                  </a:cubicBezTo>
                  <a:cubicBezTo>
                    <a:pt x="21" y="365"/>
                    <a:pt x="0" y="210"/>
                    <a:pt x="99" y="84"/>
                  </a:cubicBezTo>
                  <a:cubicBezTo>
                    <a:pt x="165" y="0"/>
                    <a:pt x="245" y="1"/>
                    <a:pt x="329" y="84"/>
                  </a:cubicBezTo>
                  <a:cubicBezTo>
                    <a:pt x="199" y="142"/>
                    <a:pt x="114" y="261"/>
                    <a:pt x="68" y="393"/>
                  </a:cubicBezTo>
                  <a:cubicBezTo>
                    <a:pt x="133" y="240"/>
                    <a:pt x="223" y="153"/>
                    <a:pt x="345" y="105"/>
                  </a:cubicBezTo>
                  <a:close/>
                </a:path>
              </a:pathLst>
            </a:custGeom>
            <a:solidFill>
              <a:schemeClr val="accent4"/>
            </a:solidFill>
            <a:ln w="9525">
              <a:solidFill>
                <a:srgbClr val="000000"/>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4" name="Freeform 29">
              <a:extLst>
                <a:ext uri="{FF2B5EF4-FFF2-40B4-BE49-F238E27FC236}">
                  <a16:creationId xmlns:a16="http://schemas.microsoft.com/office/drawing/2014/main" id="{E74983DD-8F5A-4AC8-4614-8B89D932CEF5}"/>
                </a:ext>
              </a:extLst>
            </p:cNvPr>
            <p:cNvSpPr>
              <a:spLocks/>
            </p:cNvSpPr>
            <p:nvPr/>
          </p:nvSpPr>
          <p:spPr bwMode="auto">
            <a:xfrm>
              <a:off x="8146556" y="3007084"/>
              <a:ext cx="264469" cy="202813"/>
            </a:xfrm>
            <a:custGeom>
              <a:avLst/>
              <a:gdLst>
                <a:gd name="T0" fmla="*/ 131 w 148"/>
                <a:gd name="T1" fmla="*/ 93 h 114"/>
                <a:gd name="T2" fmla="*/ 52 w 148"/>
                <a:gd name="T3" fmla="*/ 75 h 114"/>
                <a:gd name="T4" fmla="*/ 0 w 148"/>
                <a:gd name="T5" fmla="*/ 10 h 114"/>
                <a:gd name="T6" fmla="*/ 111 w 148"/>
                <a:gd name="T7" fmla="*/ 31 h 114"/>
                <a:gd name="T8" fmla="*/ 137 w 148"/>
                <a:gd name="T9" fmla="*/ 85 h 114"/>
                <a:gd name="T10" fmla="*/ 37 w 148"/>
                <a:gd name="T11" fmla="*/ 19 h 114"/>
                <a:gd name="T12" fmla="*/ 131 w 148"/>
                <a:gd name="T13" fmla="*/ 93 h 114"/>
              </a:gdLst>
              <a:ahLst/>
              <a:cxnLst>
                <a:cxn ang="0">
                  <a:pos x="T0" y="T1"/>
                </a:cxn>
                <a:cxn ang="0">
                  <a:pos x="T2" y="T3"/>
                </a:cxn>
                <a:cxn ang="0">
                  <a:pos x="T4" y="T5"/>
                </a:cxn>
                <a:cxn ang="0">
                  <a:pos x="T6" y="T7"/>
                </a:cxn>
                <a:cxn ang="0">
                  <a:pos x="T8" y="T9"/>
                </a:cxn>
                <a:cxn ang="0">
                  <a:pos x="T10" y="T11"/>
                </a:cxn>
                <a:cxn ang="0">
                  <a:pos x="T12" y="T13"/>
                </a:cxn>
              </a:cxnLst>
              <a:rect l="0" t="0" r="r" b="b"/>
              <a:pathLst>
                <a:path w="148" h="114">
                  <a:moveTo>
                    <a:pt x="131" y="93"/>
                  </a:moveTo>
                  <a:cubicBezTo>
                    <a:pt x="101" y="114"/>
                    <a:pt x="70" y="110"/>
                    <a:pt x="52" y="75"/>
                  </a:cubicBezTo>
                  <a:cubicBezTo>
                    <a:pt x="39" y="51"/>
                    <a:pt x="26" y="27"/>
                    <a:pt x="0" y="10"/>
                  </a:cubicBezTo>
                  <a:cubicBezTo>
                    <a:pt x="43" y="0"/>
                    <a:pt x="80" y="6"/>
                    <a:pt x="111" y="31"/>
                  </a:cubicBezTo>
                  <a:cubicBezTo>
                    <a:pt x="111" y="31"/>
                    <a:pt x="148" y="51"/>
                    <a:pt x="137" y="85"/>
                  </a:cubicBezTo>
                  <a:cubicBezTo>
                    <a:pt x="111" y="58"/>
                    <a:pt x="74" y="33"/>
                    <a:pt x="37" y="19"/>
                  </a:cubicBezTo>
                  <a:cubicBezTo>
                    <a:pt x="79" y="41"/>
                    <a:pt x="108" y="63"/>
                    <a:pt x="131" y="93"/>
                  </a:cubicBezTo>
                  <a:close/>
                </a:path>
              </a:pathLst>
            </a:custGeom>
            <a:solidFill>
              <a:schemeClr val="accent3"/>
            </a:solidFill>
            <a:ln w="9525">
              <a:solidFill>
                <a:srgbClr val="000000"/>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5" name="Freeform 30">
              <a:extLst>
                <a:ext uri="{FF2B5EF4-FFF2-40B4-BE49-F238E27FC236}">
                  <a16:creationId xmlns:a16="http://schemas.microsoft.com/office/drawing/2014/main" id="{B9FC7EAB-5BAF-BEFC-9D01-07B3F64966EB}"/>
                </a:ext>
              </a:extLst>
            </p:cNvPr>
            <p:cNvSpPr>
              <a:spLocks/>
            </p:cNvSpPr>
            <p:nvPr/>
          </p:nvSpPr>
          <p:spPr bwMode="auto">
            <a:xfrm>
              <a:off x="8317581" y="2537972"/>
              <a:ext cx="479571" cy="335081"/>
            </a:xfrm>
            <a:custGeom>
              <a:avLst/>
              <a:gdLst>
                <a:gd name="T0" fmla="*/ 221 w 268"/>
                <a:gd name="T1" fmla="*/ 165 h 188"/>
                <a:gd name="T2" fmla="*/ 123 w 268"/>
                <a:gd name="T3" fmla="*/ 142 h 188"/>
                <a:gd name="T4" fmla="*/ 0 w 268"/>
                <a:gd name="T5" fmla="*/ 43 h 188"/>
                <a:gd name="T6" fmla="*/ 213 w 268"/>
                <a:gd name="T7" fmla="*/ 42 h 188"/>
                <a:gd name="T8" fmla="*/ 230 w 268"/>
                <a:gd name="T9" fmla="*/ 157 h 188"/>
                <a:gd name="T10" fmla="*/ 56 w 268"/>
                <a:gd name="T11" fmla="*/ 47 h 188"/>
                <a:gd name="T12" fmla="*/ 221 w 268"/>
                <a:gd name="T13" fmla="*/ 165 h 188"/>
              </a:gdLst>
              <a:ahLst/>
              <a:cxnLst>
                <a:cxn ang="0">
                  <a:pos x="T0" y="T1"/>
                </a:cxn>
                <a:cxn ang="0">
                  <a:pos x="T2" y="T3"/>
                </a:cxn>
                <a:cxn ang="0">
                  <a:pos x="T4" y="T5"/>
                </a:cxn>
                <a:cxn ang="0">
                  <a:pos x="T6" y="T7"/>
                </a:cxn>
                <a:cxn ang="0">
                  <a:pos x="T8" y="T9"/>
                </a:cxn>
                <a:cxn ang="0">
                  <a:pos x="T10" y="T11"/>
                </a:cxn>
                <a:cxn ang="0">
                  <a:pos x="T12" y="T13"/>
                </a:cxn>
              </a:cxnLst>
              <a:rect l="0" t="0" r="r" b="b"/>
              <a:pathLst>
                <a:path w="268" h="188">
                  <a:moveTo>
                    <a:pt x="221" y="165"/>
                  </a:moveTo>
                  <a:cubicBezTo>
                    <a:pt x="181" y="188"/>
                    <a:pt x="144" y="174"/>
                    <a:pt x="123" y="142"/>
                  </a:cubicBezTo>
                  <a:cubicBezTo>
                    <a:pt x="95" y="96"/>
                    <a:pt x="53" y="62"/>
                    <a:pt x="0" y="43"/>
                  </a:cubicBezTo>
                  <a:cubicBezTo>
                    <a:pt x="67" y="20"/>
                    <a:pt x="145" y="0"/>
                    <a:pt x="213" y="42"/>
                  </a:cubicBezTo>
                  <a:cubicBezTo>
                    <a:pt x="261" y="67"/>
                    <a:pt x="268" y="110"/>
                    <a:pt x="230" y="157"/>
                  </a:cubicBezTo>
                  <a:cubicBezTo>
                    <a:pt x="191" y="95"/>
                    <a:pt x="127" y="61"/>
                    <a:pt x="56" y="47"/>
                  </a:cubicBezTo>
                  <a:cubicBezTo>
                    <a:pt x="138" y="70"/>
                    <a:pt x="188" y="108"/>
                    <a:pt x="221" y="165"/>
                  </a:cubicBezTo>
                  <a:close/>
                </a:path>
              </a:pathLst>
            </a:custGeom>
            <a:solidFill>
              <a:schemeClr val="accent5"/>
            </a:solidFill>
            <a:ln>
              <a:solidFill>
                <a:schemeClr val="accent5">
                  <a:lumMod val="7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6" name="Freeform 31">
              <a:extLst>
                <a:ext uri="{FF2B5EF4-FFF2-40B4-BE49-F238E27FC236}">
                  <a16:creationId xmlns:a16="http://schemas.microsoft.com/office/drawing/2014/main" id="{FC471B02-8DEE-72C6-1CAD-A4B8732426A8}"/>
                </a:ext>
              </a:extLst>
            </p:cNvPr>
            <p:cNvSpPr>
              <a:spLocks/>
            </p:cNvSpPr>
            <p:nvPr/>
          </p:nvSpPr>
          <p:spPr bwMode="auto">
            <a:xfrm>
              <a:off x="9110989" y="2437448"/>
              <a:ext cx="666463" cy="456769"/>
            </a:xfrm>
            <a:custGeom>
              <a:avLst/>
              <a:gdLst>
                <a:gd name="T0" fmla="*/ 8 w 374"/>
                <a:gd name="T1" fmla="*/ 178 h 256"/>
                <a:gd name="T2" fmla="*/ 209 w 374"/>
                <a:gd name="T3" fmla="*/ 185 h 256"/>
                <a:gd name="T4" fmla="*/ 374 w 374"/>
                <a:gd name="T5" fmla="*/ 58 h 256"/>
                <a:gd name="T6" fmla="*/ 91 w 374"/>
                <a:gd name="T7" fmla="*/ 41 h 256"/>
                <a:gd name="T8" fmla="*/ 1 w 374"/>
                <a:gd name="T9" fmla="*/ 162 h 256"/>
                <a:gd name="T10" fmla="*/ 284 w 374"/>
                <a:gd name="T11" fmla="*/ 59 h 256"/>
                <a:gd name="T12" fmla="*/ 8 w 374"/>
                <a:gd name="T13" fmla="*/ 178 h 256"/>
              </a:gdLst>
              <a:ahLst/>
              <a:cxnLst>
                <a:cxn ang="0">
                  <a:pos x="T0" y="T1"/>
                </a:cxn>
                <a:cxn ang="0">
                  <a:pos x="T2" y="T3"/>
                </a:cxn>
                <a:cxn ang="0">
                  <a:pos x="T4" y="T5"/>
                </a:cxn>
                <a:cxn ang="0">
                  <a:pos x="T6" y="T7"/>
                </a:cxn>
                <a:cxn ang="0">
                  <a:pos x="T8" y="T9"/>
                </a:cxn>
                <a:cxn ang="0">
                  <a:pos x="T10" y="T11"/>
                </a:cxn>
                <a:cxn ang="0">
                  <a:pos x="T12" y="T13"/>
                </a:cxn>
              </a:cxnLst>
              <a:rect l="0" t="0" r="r" b="b"/>
              <a:pathLst>
                <a:path w="374" h="256">
                  <a:moveTo>
                    <a:pt x="8" y="178"/>
                  </a:moveTo>
                  <a:cubicBezTo>
                    <a:pt x="66" y="246"/>
                    <a:pt x="148" y="256"/>
                    <a:pt x="209" y="185"/>
                  </a:cubicBezTo>
                  <a:cubicBezTo>
                    <a:pt x="255" y="130"/>
                    <a:pt x="302" y="80"/>
                    <a:pt x="374" y="58"/>
                  </a:cubicBezTo>
                  <a:cubicBezTo>
                    <a:pt x="279" y="13"/>
                    <a:pt x="183" y="0"/>
                    <a:pt x="91" y="41"/>
                  </a:cubicBezTo>
                  <a:cubicBezTo>
                    <a:pt x="91" y="41"/>
                    <a:pt x="0" y="74"/>
                    <a:pt x="1" y="162"/>
                  </a:cubicBezTo>
                  <a:cubicBezTo>
                    <a:pt x="85" y="102"/>
                    <a:pt x="182" y="70"/>
                    <a:pt x="284" y="59"/>
                  </a:cubicBezTo>
                  <a:cubicBezTo>
                    <a:pt x="163" y="80"/>
                    <a:pt x="79" y="121"/>
                    <a:pt x="8" y="178"/>
                  </a:cubicBezTo>
                  <a:close/>
                </a:path>
              </a:pathLst>
            </a:custGeom>
            <a:solidFill>
              <a:schemeClr val="accent4"/>
            </a:solidFill>
            <a:ln w="9525">
              <a:solidFill>
                <a:srgbClr val="000000"/>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7" name="Freeform 32">
              <a:extLst>
                <a:ext uri="{FF2B5EF4-FFF2-40B4-BE49-F238E27FC236}">
                  <a16:creationId xmlns:a16="http://schemas.microsoft.com/office/drawing/2014/main" id="{B2831045-6687-004B-1EDC-C5ABAD3C1FE4}"/>
                </a:ext>
              </a:extLst>
            </p:cNvPr>
            <p:cNvSpPr>
              <a:spLocks/>
            </p:cNvSpPr>
            <p:nvPr/>
          </p:nvSpPr>
          <p:spPr bwMode="auto">
            <a:xfrm>
              <a:off x="9521797" y="2952413"/>
              <a:ext cx="930931" cy="555531"/>
            </a:xfrm>
            <a:custGeom>
              <a:avLst/>
              <a:gdLst>
                <a:gd name="T0" fmla="*/ 0 w 522"/>
                <a:gd name="T1" fmla="*/ 133 h 312"/>
                <a:gd name="T2" fmla="*/ 246 w 522"/>
                <a:gd name="T3" fmla="*/ 259 h 312"/>
                <a:gd name="T4" fmla="*/ 522 w 522"/>
                <a:gd name="T5" fmla="*/ 201 h 312"/>
                <a:gd name="T6" fmla="*/ 185 w 522"/>
                <a:gd name="T7" fmla="*/ 11 h 312"/>
                <a:gd name="T8" fmla="*/ 3 w 522"/>
                <a:gd name="T9" fmla="*/ 109 h 312"/>
                <a:gd name="T10" fmla="*/ 409 w 522"/>
                <a:gd name="T11" fmla="*/ 147 h 312"/>
                <a:gd name="T12" fmla="*/ 0 w 522"/>
                <a:gd name="T13" fmla="*/ 133 h 312"/>
              </a:gdLst>
              <a:ahLst/>
              <a:cxnLst>
                <a:cxn ang="0">
                  <a:pos x="T0" y="T1"/>
                </a:cxn>
                <a:cxn ang="0">
                  <a:pos x="T2" y="T3"/>
                </a:cxn>
                <a:cxn ang="0">
                  <a:pos x="T4" y="T5"/>
                </a:cxn>
                <a:cxn ang="0">
                  <a:pos x="T6" y="T7"/>
                </a:cxn>
                <a:cxn ang="0">
                  <a:pos x="T8" y="T9"/>
                </a:cxn>
                <a:cxn ang="0">
                  <a:pos x="T10" y="T11"/>
                </a:cxn>
                <a:cxn ang="0">
                  <a:pos x="T12" y="T13"/>
                </a:cxn>
              </a:cxnLst>
              <a:rect l="0" t="0" r="r" b="b"/>
              <a:pathLst>
                <a:path w="522" h="312">
                  <a:moveTo>
                    <a:pt x="0" y="133"/>
                  </a:moveTo>
                  <a:cubicBezTo>
                    <a:pt x="30" y="249"/>
                    <a:pt x="124" y="312"/>
                    <a:pt x="246" y="259"/>
                  </a:cubicBezTo>
                  <a:cubicBezTo>
                    <a:pt x="332" y="221"/>
                    <a:pt x="419" y="188"/>
                    <a:pt x="522" y="201"/>
                  </a:cubicBezTo>
                  <a:cubicBezTo>
                    <a:pt x="431" y="89"/>
                    <a:pt x="321" y="17"/>
                    <a:pt x="185" y="11"/>
                  </a:cubicBezTo>
                  <a:cubicBezTo>
                    <a:pt x="185" y="11"/>
                    <a:pt x="51" y="0"/>
                    <a:pt x="3" y="109"/>
                  </a:cubicBezTo>
                  <a:cubicBezTo>
                    <a:pt x="137" y="85"/>
                    <a:pt x="279" y="104"/>
                    <a:pt x="409" y="147"/>
                  </a:cubicBezTo>
                  <a:cubicBezTo>
                    <a:pt x="249" y="106"/>
                    <a:pt x="124" y="106"/>
                    <a:pt x="0" y="133"/>
                  </a:cubicBezTo>
                  <a:close/>
                </a:path>
              </a:pathLst>
            </a:custGeom>
            <a:solidFill>
              <a:schemeClr val="accent2"/>
            </a:solidFill>
            <a:ln w="9525">
              <a:solidFill>
                <a:srgbClr val="000000"/>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8" name="Freeform 33">
              <a:extLst>
                <a:ext uri="{FF2B5EF4-FFF2-40B4-BE49-F238E27FC236}">
                  <a16:creationId xmlns:a16="http://schemas.microsoft.com/office/drawing/2014/main" id="{7C71E62D-BB29-B091-4F26-D2804A4905DD}"/>
                </a:ext>
              </a:extLst>
            </p:cNvPr>
            <p:cNvSpPr>
              <a:spLocks/>
            </p:cNvSpPr>
            <p:nvPr/>
          </p:nvSpPr>
          <p:spPr bwMode="auto">
            <a:xfrm>
              <a:off x="9537663" y="3532631"/>
              <a:ext cx="162208" cy="239848"/>
            </a:xfrm>
            <a:custGeom>
              <a:avLst/>
              <a:gdLst>
                <a:gd name="T0" fmla="*/ 40 w 91"/>
                <a:gd name="T1" fmla="*/ 134 h 134"/>
                <a:gd name="T2" fmla="*/ 9 w 91"/>
                <a:gd name="T3" fmla="*/ 85 h 134"/>
                <a:gd name="T4" fmla="*/ 0 w 91"/>
                <a:gd name="T5" fmla="*/ 0 h 134"/>
                <a:gd name="T6" fmla="*/ 84 w 91"/>
                <a:gd name="T7" fmla="*/ 82 h 134"/>
                <a:gd name="T8" fmla="*/ 45 w 91"/>
                <a:gd name="T9" fmla="*/ 132 h 134"/>
                <a:gd name="T10" fmla="*/ 21 w 91"/>
                <a:gd name="T11" fmla="*/ 24 h 134"/>
                <a:gd name="T12" fmla="*/ 40 w 91"/>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91" h="134">
                  <a:moveTo>
                    <a:pt x="40" y="134"/>
                  </a:moveTo>
                  <a:cubicBezTo>
                    <a:pt x="16" y="126"/>
                    <a:pt x="6" y="107"/>
                    <a:pt x="9" y="85"/>
                  </a:cubicBezTo>
                  <a:cubicBezTo>
                    <a:pt x="18" y="56"/>
                    <a:pt x="13" y="27"/>
                    <a:pt x="0" y="0"/>
                  </a:cubicBezTo>
                  <a:cubicBezTo>
                    <a:pt x="34" y="16"/>
                    <a:pt x="71" y="39"/>
                    <a:pt x="84" y="82"/>
                  </a:cubicBezTo>
                  <a:cubicBezTo>
                    <a:pt x="91" y="109"/>
                    <a:pt x="80" y="127"/>
                    <a:pt x="45" y="132"/>
                  </a:cubicBezTo>
                  <a:cubicBezTo>
                    <a:pt x="54" y="94"/>
                    <a:pt x="42" y="57"/>
                    <a:pt x="21" y="24"/>
                  </a:cubicBezTo>
                  <a:cubicBezTo>
                    <a:pt x="44" y="65"/>
                    <a:pt x="49" y="97"/>
                    <a:pt x="40" y="134"/>
                  </a:cubicBezTo>
                  <a:close/>
                </a:path>
              </a:pathLst>
            </a:custGeom>
            <a:solidFill>
              <a:schemeClr val="accent5"/>
            </a:solidFill>
            <a:ln>
              <a:solidFill>
                <a:schemeClr val="accent5">
                  <a:lumMod val="75000"/>
                </a:schemeClr>
              </a:solidFill>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sp>
          <p:nvSpPr>
            <p:cNvPr id="49" name="Freeform 34">
              <a:extLst>
                <a:ext uri="{FF2B5EF4-FFF2-40B4-BE49-F238E27FC236}">
                  <a16:creationId xmlns:a16="http://schemas.microsoft.com/office/drawing/2014/main" id="{FDF4FBE2-7A6B-9E9C-375A-C1AB5CDFA114}"/>
                </a:ext>
              </a:extLst>
            </p:cNvPr>
            <p:cNvSpPr>
              <a:spLocks/>
            </p:cNvSpPr>
            <p:nvPr/>
          </p:nvSpPr>
          <p:spPr bwMode="auto">
            <a:xfrm>
              <a:off x="9424823" y="4361516"/>
              <a:ext cx="573016" cy="885320"/>
            </a:xfrm>
            <a:custGeom>
              <a:avLst/>
              <a:gdLst>
                <a:gd name="T0" fmla="*/ 79 w 321"/>
                <a:gd name="T1" fmla="*/ 23 h 496"/>
                <a:gd name="T2" fmla="*/ 81 w 321"/>
                <a:gd name="T3" fmla="*/ 282 h 496"/>
                <a:gd name="T4" fmla="*/ 232 w 321"/>
                <a:gd name="T5" fmla="*/ 496 h 496"/>
                <a:gd name="T6" fmla="*/ 241 w 321"/>
                <a:gd name="T7" fmla="*/ 77 h 496"/>
                <a:gd name="T8" fmla="*/ 98 w 321"/>
                <a:gd name="T9" fmla="*/ 12 h 496"/>
                <a:gd name="T10" fmla="*/ 226 w 321"/>
                <a:gd name="T11" fmla="*/ 397 h 496"/>
                <a:gd name="T12" fmla="*/ 79 w 321"/>
                <a:gd name="T13" fmla="*/ 23 h 496"/>
              </a:gdLst>
              <a:ahLst/>
              <a:cxnLst>
                <a:cxn ang="0">
                  <a:pos x="T0" y="T1"/>
                </a:cxn>
                <a:cxn ang="0">
                  <a:pos x="T2" y="T3"/>
                </a:cxn>
                <a:cxn ang="0">
                  <a:pos x="T4" y="T5"/>
                </a:cxn>
                <a:cxn ang="0">
                  <a:pos x="T6" y="T7"/>
                </a:cxn>
                <a:cxn ang="0">
                  <a:pos x="T8" y="T9"/>
                </a:cxn>
                <a:cxn ang="0">
                  <a:pos x="T10" y="T11"/>
                </a:cxn>
                <a:cxn ang="0">
                  <a:pos x="T12" y="T13"/>
                </a:cxn>
              </a:cxnLst>
              <a:rect l="0" t="0" r="r" b="b"/>
              <a:pathLst>
                <a:path w="321" h="496">
                  <a:moveTo>
                    <a:pt x="79" y="23"/>
                  </a:moveTo>
                  <a:cubicBezTo>
                    <a:pt x="16" y="109"/>
                    <a:pt x="0" y="208"/>
                    <a:pt x="81" y="282"/>
                  </a:cubicBezTo>
                  <a:cubicBezTo>
                    <a:pt x="160" y="356"/>
                    <a:pt x="215" y="413"/>
                    <a:pt x="232" y="496"/>
                  </a:cubicBezTo>
                  <a:cubicBezTo>
                    <a:pt x="294" y="351"/>
                    <a:pt x="321" y="204"/>
                    <a:pt x="241" y="77"/>
                  </a:cubicBezTo>
                  <a:cubicBezTo>
                    <a:pt x="200" y="12"/>
                    <a:pt x="149" y="0"/>
                    <a:pt x="98" y="12"/>
                  </a:cubicBezTo>
                  <a:cubicBezTo>
                    <a:pt x="181" y="124"/>
                    <a:pt x="221" y="261"/>
                    <a:pt x="226" y="397"/>
                  </a:cubicBezTo>
                  <a:cubicBezTo>
                    <a:pt x="208" y="234"/>
                    <a:pt x="157" y="123"/>
                    <a:pt x="79" y="23"/>
                  </a:cubicBezTo>
                  <a:close/>
                </a:path>
              </a:pathLst>
            </a:custGeom>
            <a:solidFill>
              <a:schemeClr val="accent1"/>
            </a:solidFill>
            <a:ln w="9525">
              <a:solidFill>
                <a:srgbClr val="000000"/>
              </a:solid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bg-BG" sz="1200">
                <a:solidFill>
                  <a:prstClr val="black"/>
                </a:solidFill>
                <a:latin typeface="Calibri Light"/>
                <a:ea typeface="FZHei-B01S" panose="02010601030101010101" pitchFamily="2" charset="-122"/>
                <a:sym typeface="FZHei-B01S" panose="02010601030101010101" pitchFamily="2" charset="-122"/>
              </a:endParaRPr>
            </a:p>
          </p:txBody>
        </p:sp>
      </p:grpSp>
    </p:spTree>
    <p:extLst>
      <p:ext uri="{BB962C8B-B14F-4D97-AF65-F5344CB8AC3E}">
        <p14:creationId xmlns:p14="http://schemas.microsoft.com/office/powerpoint/2010/main" val="359331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C2ACE90-A1DB-42AB-87E8-5DCC28654B61}"/>
              </a:ext>
            </a:extLst>
          </p:cNvPr>
          <p:cNvGrpSpPr/>
          <p:nvPr/>
        </p:nvGrpSpPr>
        <p:grpSpPr>
          <a:xfrm>
            <a:off x="-953038" y="133034"/>
            <a:ext cx="14197252" cy="417195"/>
            <a:chOff x="-953038" y="133034"/>
            <a:chExt cx="14197252" cy="417195"/>
          </a:xfrm>
        </p:grpSpPr>
        <p:cxnSp>
          <p:nvCxnSpPr>
            <p:cNvPr id="30" name="直接连接符 29">
              <a:extLst>
                <a:ext uri="{FF2B5EF4-FFF2-40B4-BE49-F238E27FC236}">
                  <a16:creationId xmlns:a16="http://schemas.microsoft.com/office/drawing/2014/main" id="{681EC206-3483-476A-82BF-4E309EC3AD1C}"/>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CFC52A5-CC36-4B8B-B827-28A6DE68CED1}"/>
                </a:ext>
              </a:extLst>
            </p:cNvPr>
            <p:cNvCxnSpPr>
              <a:cxnSpLocks/>
            </p:cNvCxnSpPr>
            <p:nvPr/>
          </p:nvCxnSpPr>
          <p:spPr>
            <a:xfrm flipH="1">
              <a:off x="-953038" y="341632"/>
              <a:ext cx="5067838"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34AA702-2BDE-47FF-9565-A4B10ED87AE3}"/>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Phân</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Tích</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Và</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Thiết</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Kế</a:t>
              </a:r>
              <a:endParaRPr kumimoji="0" lang="ko-KR" altLang="en-US"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endParaRPr>
            </a:p>
          </p:txBody>
        </p:sp>
      </p:grpSp>
      <p:sp>
        <p:nvSpPr>
          <p:cNvPr id="34" name="TextBox 33">
            <a:extLst>
              <a:ext uri="{FF2B5EF4-FFF2-40B4-BE49-F238E27FC236}">
                <a16:creationId xmlns:a16="http://schemas.microsoft.com/office/drawing/2014/main" id="{E547D81D-EA36-F1C3-B598-7AFE5924BE2F}"/>
              </a:ext>
            </a:extLst>
          </p:cNvPr>
          <p:cNvSpPr txBox="1"/>
          <p:nvPr/>
        </p:nvSpPr>
        <p:spPr>
          <a:xfrm>
            <a:off x="662473" y="1166327"/>
            <a:ext cx="3284376" cy="461665"/>
          </a:xfrm>
          <a:prstGeom prst="rect">
            <a:avLst/>
          </a:prstGeom>
          <a:noFill/>
        </p:spPr>
        <p:txBody>
          <a:bodyPr wrap="square" rtlCol="0">
            <a:spAutoFit/>
          </a:bodyPr>
          <a:lstStyle/>
          <a:p>
            <a:r>
              <a:rPr lang="en-US" sz="2400">
                <a:solidFill>
                  <a:srgbClr val="FF0000"/>
                </a:solidFill>
                <a:latin typeface="Arial" panose="020B0604020202020204" pitchFamily="34" charset="0"/>
                <a:cs typeface="Arial" panose="020B0604020202020204" pitchFamily="34" charset="0"/>
              </a:rPr>
              <a:t>1. </a:t>
            </a:r>
            <a:r>
              <a:rPr lang="en-US" sz="2400" err="1">
                <a:solidFill>
                  <a:srgbClr val="FF0000"/>
                </a:solidFill>
                <a:latin typeface="Arial" panose="020B0604020202020204" pitchFamily="34" charset="0"/>
                <a:cs typeface="Arial" panose="020B0604020202020204" pitchFamily="34" charset="0"/>
              </a:rPr>
              <a:t>Thiết</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Kế</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Hệ</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Thống</a:t>
            </a:r>
            <a:endParaRPr lang="en-US" sz="2400">
              <a:solidFill>
                <a:srgbClr val="FF0000"/>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4D79ED29-B333-A314-10D9-F4CFBF4AC476}"/>
              </a:ext>
            </a:extLst>
          </p:cNvPr>
          <p:cNvSpPr txBox="1"/>
          <p:nvPr/>
        </p:nvSpPr>
        <p:spPr>
          <a:xfrm>
            <a:off x="839755" y="1931437"/>
            <a:ext cx="3739028" cy="369332"/>
          </a:xfrm>
          <a:prstGeom prst="rect">
            <a:avLst/>
          </a:prstGeom>
          <a:noFill/>
        </p:spPr>
        <p:txBody>
          <a:bodyPr wrap="square" rtlCol="0">
            <a:spAutoFit/>
          </a:bodyPr>
          <a:lstStyle/>
          <a:p>
            <a:r>
              <a:rPr lang="en-US" err="1"/>
              <a:t>Biểu</a:t>
            </a:r>
            <a:r>
              <a:rPr lang="en-US"/>
              <a:t> </a:t>
            </a:r>
            <a:r>
              <a:rPr lang="en-US" err="1"/>
              <a:t>Đồ</a:t>
            </a:r>
            <a:r>
              <a:rPr lang="en-US"/>
              <a:t> </a:t>
            </a:r>
            <a:r>
              <a:rPr lang="en-US" err="1"/>
              <a:t>Khách</a:t>
            </a:r>
            <a:r>
              <a:rPr lang="en-US"/>
              <a:t> </a:t>
            </a:r>
            <a:r>
              <a:rPr lang="en-US" err="1"/>
              <a:t>Hàng</a:t>
            </a:r>
            <a:endParaRPr lang="en-US"/>
          </a:p>
        </p:txBody>
      </p:sp>
      <p:pic>
        <p:nvPicPr>
          <p:cNvPr id="3" name="Picture 2">
            <a:extLst>
              <a:ext uri="{FF2B5EF4-FFF2-40B4-BE49-F238E27FC236}">
                <a16:creationId xmlns:a16="http://schemas.microsoft.com/office/drawing/2014/main" id="{CFF0D057-3645-680C-76FB-C030C94D033E}"/>
              </a:ext>
            </a:extLst>
          </p:cNvPr>
          <p:cNvPicPr>
            <a:picLocks noChangeAspect="1"/>
          </p:cNvPicPr>
          <p:nvPr/>
        </p:nvPicPr>
        <p:blipFill>
          <a:blip r:embed="rId2"/>
          <a:stretch>
            <a:fillRect/>
          </a:stretch>
        </p:blipFill>
        <p:spPr>
          <a:xfrm>
            <a:off x="839755" y="2742915"/>
            <a:ext cx="7068002" cy="3628634"/>
          </a:xfrm>
          <a:prstGeom prst="rect">
            <a:avLst/>
          </a:prstGeom>
        </p:spPr>
      </p:pic>
      <p:grpSp>
        <p:nvGrpSpPr>
          <p:cNvPr id="11" name="组合 1">
            <a:extLst>
              <a:ext uri="{FF2B5EF4-FFF2-40B4-BE49-F238E27FC236}">
                <a16:creationId xmlns:a16="http://schemas.microsoft.com/office/drawing/2014/main" id="{53E2E92B-D447-3012-8487-E18AAFE32AC0}"/>
              </a:ext>
            </a:extLst>
          </p:cNvPr>
          <p:cNvGrpSpPr/>
          <p:nvPr/>
        </p:nvGrpSpPr>
        <p:grpSpPr>
          <a:xfrm>
            <a:off x="7953444" y="1556043"/>
            <a:ext cx="4238556" cy="4310204"/>
            <a:chOff x="6214172" y="1677341"/>
            <a:chExt cx="4238556" cy="4310204"/>
          </a:xfrm>
        </p:grpSpPr>
        <p:sp>
          <p:nvSpPr>
            <p:cNvPr id="12" name="Freeform 22">
              <a:extLst>
                <a:ext uri="{FF2B5EF4-FFF2-40B4-BE49-F238E27FC236}">
                  <a16:creationId xmlns:a16="http://schemas.microsoft.com/office/drawing/2014/main" id="{98BEA2A7-9AB1-EBFB-FEC2-F64FD5FCFB82}"/>
                </a:ext>
              </a:extLst>
            </p:cNvPr>
            <p:cNvSpPr>
              <a:spLocks/>
            </p:cNvSpPr>
            <p:nvPr/>
          </p:nvSpPr>
          <p:spPr bwMode="auto">
            <a:xfrm>
              <a:off x="8305237" y="1677341"/>
              <a:ext cx="925643" cy="724835"/>
            </a:xfrm>
            <a:custGeom>
              <a:avLst/>
              <a:gdLst>
                <a:gd name="T0" fmla="*/ 61 w 518"/>
                <a:gd name="T1" fmla="*/ 371 h 406"/>
                <a:gd name="T2" fmla="*/ 344 w 518"/>
                <a:gd name="T3" fmla="*/ 262 h 406"/>
                <a:gd name="T4" fmla="*/ 518 w 518"/>
                <a:gd name="T5" fmla="*/ 7 h 406"/>
                <a:gd name="T6" fmla="*/ 52 w 518"/>
                <a:gd name="T7" fmla="*/ 170 h 406"/>
                <a:gd name="T8" fmla="*/ 40 w 518"/>
                <a:gd name="T9" fmla="*/ 354 h 406"/>
                <a:gd name="T10" fmla="*/ 410 w 518"/>
                <a:gd name="T11" fmla="*/ 52 h 406"/>
                <a:gd name="T12" fmla="*/ 61 w 518"/>
                <a:gd name="T13" fmla="*/ 371 h 406"/>
              </a:gdLst>
              <a:ahLst/>
              <a:cxnLst>
                <a:cxn ang="0">
                  <a:pos x="T0" y="T1"/>
                </a:cxn>
                <a:cxn ang="0">
                  <a:pos x="T2" y="T3"/>
                </a:cxn>
                <a:cxn ang="0">
                  <a:pos x="T4" y="T5"/>
                </a:cxn>
                <a:cxn ang="0">
                  <a:pos x="T6" y="T7"/>
                </a:cxn>
                <a:cxn ang="0">
                  <a:pos x="T8" y="T9"/>
                </a:cxn>
                <a:cxn ang="0">
                  <a:pos x="T10" y="T11"/>
                </a:cxn>
                <a:cxn ang="0">
                  <a:pos x="T12" y="T13"/>
                </a:cxn>
              </a:cxnLst>
              <a:rect l="0" t="0" r="r" b="b"/>
              <a:pathLst>
                <a:path w="518" h="406">
                  <a:moveTo>
                    <a:pt x="61" y="371"/>
                  </a:moveTo>
                  <a:cubicBezTo>
                    <a:pt x="183" y="406"/>
                    <a:pt x="299" y="379"/>
                    <a:pt x="344" y="262"/>
                  </a:cubicBezTo>
                  <a:cubicBezTo>
                    <a:pt x="392" y="143"/>
                    <a:pt x="434" y="58"/>
                    <a:pt x="518" y="7"/>
                  </a:cubicBezTo>
                  <a:cubicBezTo>
                    <a:pt x="331" y="0"/>
                    <a:pt x="159" y="28"/>
                    <a:pt x="52" y="170"/>
                  </a:cubicBezTo>
                  <a:cubicBezTo>
                    <a:pt x="0" y="241"/>
                    <a:pt x="6" y="303"/>
                    <a:pt x="40" y="354"/>
                  </a:cubicBezTo>
                  <a:cubicBezTo>
                    <a:pt x="128" y="217"/>
                    <a:pt x="262" y="119"/>
                    <a:pt x="410" y="52"/>
                  </a:cubicBezTo>
                  <a:cubicBezTo>
                    <a:pt x="240" y="142"/>
                    <a:pt x="138" y="244"/>
                    <a:pt x="61" y="3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13" name="Freeform 23">
              <a:extLst>
                <a:ext uri="{FF2B5EF4-FFF2-40B4-BE49-F238E27FC236}">
                  <a16:creationId xmlns:a16="http://schemas.microsoft.com/office/drawing/2014/main" id="{A91F64A5-68D1-1CF5-6C09-A3921896164C}"/>
                </a:ext>
              </a:extLst>
            </p:cNvPr>
            <p:cNvSpPr>
              <a:spLocks/>
            </p:cNvSpPr>
            <p:nvPr/>
          </p:nvSpPr>
          <p:spPr bwMode="auto">
            <a:xfrm>
              <a:off x="7197997" y="1873099"/>
              <a:ext cx="786355" cy="580220"/>
            </a:xfrm>
            <a:custGeom>
              <a:avLst/>
              <a:gdLst>
                <a:gd name="T0" fmla="*/ 404 w 441"/>
                <a:gd name="T1" fmla="*/ 263 h 325"/>
                <a:gd name="T2" fmla="*/ 164 w 441"/>
                <a:gd name="T3" fmla="*/ 220 h 325"/>
                <a:gd name="T4" fmla="*/ 0 w 441"/>
                <a:gd name="T5" fmla="*/ 29 h 325"/>
                <a:gd name="T6" fmla="*/ 338 w 441"/>
                <a:gd name="T7" fmla="*/ 79 h 325"/>
                <a:gd name="T8" fmla="*/ 415 w 441"/>
                <a:gd name="T9" fmla="*/ 244 h 325"/>
                <a:gd name="T10" fmla="*/ 109 w 441"/>
                <a:gd name="T11" fmla="*/ 53 h 325"/>
                <a:gd name="T12" fmla="*/ 404 w 441"/>
                <a:gd name="T13" fmla="*/ 263 h 325"/>
              </a:gdLst>
              <a:ahLst/>
              <a:cxnLst>
                <a:cxn ang="0">
                  <a:pos x="T0" y="T1"/>
                </a:cxn>
                <a:cxn ang="0">
                  <a:pos x="T2" y="T3"/>
                </a:cxn>
                <a:cxn ang="0">
                  <a:pos x="T4" y="T5"/>
                </a:cxn>
                <a:cxn ang="0">
                  <a:pos x="T6" y="T7"/>
                </a:cxn>
                <a:cxn ang="0">
                  <a:pos x="T8" y="T9"/>
                </a:cxn>
                <a:cxn ang="0">
                  <a:pos x="T10" y="T11"/>
                </a:cxn>
                <a:cxn ang="0">
                  <a:pos x="T12" y="T13"/>
                </a:cxn>
              </a:cxnLst>
              <a:rect l="0" t="0" r="r" b="b"/>
              <a:pathLst>
                <a:path w="441" h="325">
                  <a:moveTo>
                    <a:pt x="404" y="263"/>
                  </a:moveTo>
                  <a:cubicBezTo>
                    <a:pt x="322" y="325"/>
                    <a:pt x="221" y="320"/>
                    <a:pt x="164" y="220"/>
                  </a:cubicBezTo>
                  <a:cubicBezTo>
                    <a:pt x="123" y="144"/>
                    <a:pt x="82" y="76"/>
                    <a:pt x="0" y="29"/>
                  </a:cubicBezTo>
                  <a:cubicBezTo>
                    <a:pt x="126" y="0"/>
                    <a:pt x="241" y="8"/>
                    <a:pt x="338" y="79"/>
                  </a:cubicBezTo>
                  <a:cubicBezTo>
                    <a:pt x="338" y="79"/>
                    <a:pt x="441" y="140"/>
                    <a:pt x="415" y="244"/>
                  </a:cubicBezTo>
                  <a:cubicBezTo>
                    <a:pt x="334" y="154"/>
                    <a:pt x="226" y="93"/>
                    <a:pt x="109" y="53"/>
                  </a:cubicBezTo>
                  <a:cubicBezTo>
                    <a:pt x="244" y="109"/>
                    <a:pt x="334" y="176"/>
                    <a:pt x="404" y="26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14" name="Freeform 24">
              <a:extLst>
                <a:ext uri="{FF2B5EF4-FFF2-40B4-BE49-F238E27FC236}">
                  <a16:creationId xmlns:a16="http://schemas.microsoft.com/office/drawing/2014/main" id="{5EFA2DBA-4F65-9667-EB05-D9D1E0F90C5B}"/>
                </a:ext>
              </a:extLst>
            </p:cNvPr>
            <p:cNvSpPr>
              <a:spLocks/>
            </p:cNvSpPr>
            <p:nvPr/>
          </p:nvSpPr>
          <p:spPr bwMode="auto">
            <a:xfrm>
              <a:off x="6921187" y="2211708"/>
              <a:ext cx="2796319" cy="3775837"/>
            </a:xfrm>
            <a:custGeom>
              <a:avLst/>
              <a:gdLst>
                <a:gd name="T0" fmla="*/ 1317 w 1567"/>
                <a:gd name="T1" fmla="*/ 1087 h 2116"/>
                <a:gd name="T2" fmla="*/ 1512 w 1567"/>
                <a:gd name="T3" fmla="*/ 862 h 2116"/>
                <a:gd name="T4" fmla="*/ 1211 w 1567"/>
                <a:gd name="T5" fmla="*/ 1050 h 2116"/>
                <a:gd name="T6" fmla="*/ 1029 w 1567"/>
                <a:gd name="T7" fmla="*/ 1123 h 2116"/>
                <a:gd name="T8" fmla="*/ 1064 w 1567"/>
                <a:gd name="T9" fmla="*/ 1044 h 2116"/>
                <a:gd name="T10" fmla="*/ 1111 w 1567"/>
                <a:gd name="T11" fmla="*/ 909 h 2116"/>
                <a:gd name="T12" fmla="*/ 1567 w 1567"/>
                <a:gd name="T13" fmla="*/ 524 h 2116"/>
                <a:gd name="T14" fmla="*/ 1131 w 1567"/>
                <a:gd name="T15" fmla="*/ 761 h 2116"/>
                <a:gd name="T16" fmla="*/ 1114 w 1567"/>
                <a:gd name="T17" fmla="*/ 579 h 2116"/>
                <a:gd name="T18" fmla="*/ 1284 w 1567"/>
                <a:gd name="T19" fmla="*/ 266 h 2116"/>
                <a:gd name="T20" fmla="*/ 1087 w 1567"/>
                <a:gd name="T21" fmla="*/ 490 h 2116"/>
                <a:gd name="T22" fmla="*/ 987 w 1567"/>
                <a:gd name="T23" fmla="*/ 310 h 2116"/>
                <a:gd name="T24" fmla="*/ 1017 w 1567"/>
                <a:gd name="T25" fmla="*/ 937 h 2116"/>
                <a:gd name="T26" fmla="*/ 795 w 1567"/>
                <a:gd name="T27" fmla="*/ 509 h 2116"/>
                <a:gd name="T28" fmla="*/ 899 w 1567"/>
                <a:gd name="T29" fmla="*/ 1168 h 2116"/>
                <a:gd name="T30" fmla="*/ 820 w 1567"/>
                <a:gd name="T31" fmla="*/ 1358 h 2116"/>
                <a:gd name="T32" fmla="*/ 644 w 1567"/>
                <a:gd name="T33" fmla="*/ 942 h 2116"/>
                <a:gd name="T34" fmla="*/ 873 w 1567"/>
                <a:gd name="T35" fmla="*/ 0 h 2116"/>
                <a:gd name="T36" fmla="*/ 680 w 1567"/>
                <a:gd name="T37" fmla="*/ 282 h 2116"/>
                <a:gd name="T38" fmla="*/ 520 w 1567"/>
                <a:gd name="T39" fmla="*/ 22 h 2116"/>
                <a:gd name="T40" fmla="*/ 629 w 1567"/>
                <a:gd name="T41" fmla="*/ 396 h 2116"/>
                <a:gd name="T42" fmla="*/ 549 w 1567"/>
                <a:gd name="T43" fmla="*/ 886 h 2116"/>
                <a:gd name="T44" fmla="*/ 589 w 1567"/>
                <a:gd name="T45" fmla="*/ 1130 h 2116"/>
                <a:gd name="T46" fmla="*/ 407 w 1567"/>
                <a:gd name="T47" fmla="*/ 295 h 2116"/>
                <a:gd name="T48" fmla="*/ 382 w 1567"/>
                <a:gd name="T49" fmla="*/ 671 h 2116"/>
                <a:gd name="T50" fmla="*/ 0 w 1567"/>
                <a:gd name="T51" fmla="*/ 548 h 2116"/>
                <a:gd name="T52" fmla="*/ 389 w 1567"/>
                <a:gd name="T53" fmla="*/ 754 h 2116"/>
                <a:gd name="T54" fmla="*/ 479 w 1567"/>
                <a:gd name="T55" fmla="*/ 1122 h 2116"/>
                <a:gd name="T56" fmla="*/ 290 w 1567"/>
                <a:gd name="T57" fmla="*/ 1097 h 2116"/>
                <a:gd name="T58" fmla="*/ 72 w 1567"/>
                <a:gd name="T59" fmla="*/ 825 h 2116"/>
                <a:gd name="T60" fmla="*/ 226 w 1567"/>
                <a:gd name="T61" fmla="*/ 1109 h 2116"/>
                <a:gd name="T62" fmla="*/ 18 w 1567"/>
                <a:gd name="T63" fmla="*/ 1208 h 2116"/>
                <a:gd name="T64" fmla="*/ 538 w 1567"/>
                <a:gd name="T65" fmla="*/ 1241 h 2116"/>
                <a:gd name="T66" fmla="*/ 608 w 1567"/>
                <a:gd name="T67" fmla="*/ 1347 h 2116"/>
                <a:gd name="T68" fmla="*/ 890 w 1567"/>
                <a:gd name="T69" fmla="*/ 2115 h 2116"/>
                <a:gd name="T70" fmla="*/ 1166 w 1567"/>
                <a:gd name="T71" fmla="*/ 2116 h 2116"/>
                <a:gd name="T72" fmla="*/ 983 w 1567"/>
                <a:gd name="T73" fmla="*/ 1539 h 2116"/>
                <a:gd name="T74" fmla="*/ 961 w 1567"/>
                <a:gd name="T75" fmla="*/ 1354 h 2116"/>
                <a:gd name="T76" fmla="*/ 1231 w 1567"/>
                <a:gd name="T77" fmla="*/ 1112 h 2116"/>
                <a:gd name="T78" fmla="*/ 1233 w 1567"/>
                <a:gd name="T79" fmla="*/ 1112 h 2116"/>
                <a:gd name="T80" fmla="*/ 1534 w 1567"/>
                <a:gd name="T81" fmla="*/ 1290 h 2116"/>
                <a:gd name="T82" fmla="*/ 1317 w 1567"/>
                <a:gd name="T83" fmla="*/ 1087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7" h="2116">
                  <a:moveTo>
                    <a:pt x="1317" y="1087"/>
                  </a:moveTo>
                  <a:cubicBezTo>
                    <a:pt x="1416" y="1050"/>
                    <a:pt x="1504" y="971"/>
                    <a:pt x="1512" y="862"/>
                  </a:cubicBezTo>
                  <a:cubicBezTo>
                    <a:pt x="1478" y="1038"/>
                    <a:pt x="1315" y="1034"/>
                    <a:pt x="1211" y="1050"/>
                  </a:cubicBezTo>
                  <a:cubicBezTo>
                    <a:pt x="1127" y="1062"/>
                    <a:pt x="1077" y="1082"/>
                    <a:pt x="1029" y="1123"/>
                  </a:cubicBezTo>
                  <a:cubicBezTo>
                    <a:pt x="1039" y="1099"/>
                    <a:pt x="1051" y="1072"/>
                    <a:pt x="1064" y="1044"/>
                  </a:cubicBezTo>
                  <a:cubicBezTo>
                    <a:pt x="1084" y="1001"/>
                    <a:pt x="1100" y="955"/>
                    <a:pt x="1111" y="909"/>
                  </a:cubicBezTo>
                  <a:cubicBezTo>
                    <a:pt x="1186" y="731"/>
                    <a:pt x="1324" y="527"/>
                    <a:pt x="1567" y="524"/>
                  </a:cubicBezTo>
                  <a:cubicBezTo>
                    <a:pt x="1423" y="513"/>
                    <a:pt x="1253" y="617"/>
                    <a:pt x="1131" y="761"/>
                  </a:cubicBezTo>
                  <a:cubicBezTo>
                    <a:pt x="1133" y="701"/>
                    <a:pt x="1128" y="640"/>
                    <a:pt x="1114" y="579"/>
                  </a:cubicBezTo>
                  <a:cubicBezTo>
                    <a:pt x="1110" y="465"/>
                    <a:pt x="1145" y="339"/>
                    <a:pt x="1284" y="266"/>
                  </a:cubicBezTo>
                  <a:cubicBezTo>
                    <a:pt x="1198" y="305"/>
                    <a:pt x="1120" y="381"/>
                    <a:pt x="1087" y="490"/>
                  </a:cubicBezTo>
                  <a:cubicBezTo>
                    <a:pt x="1063" y="428"/>
                    <a:pt x="1030" y="368"/>
                    <a:pt x="987" y="310"/>
                  </a:cubicBezTo>
                  <a:cubicBezTo>
                    <a:pt x="1142" y="559"/>
                    <a:pt x="1095" y="764"/>
                    <a:pt x="1017" y="937"/>
                  </a:cubicBezTo>
                  <a:cubicBezTo>
                    <a:pt x="1010" y="754"/>
                    <a:pt x="917" y="601"/>
                    <a:pt x="795" y="509"/>
                  </a:cubicBezTo>
                  <a:cubicBezTo>
                    <a:pt x="986" y="704"/>
                    <a:pt x="971" y="980"/>
                    <a:pt x="899" y="1168"/>
                  </a:cubicBezTo>
                  <a:cubicBezTo>
                    <a:pt x="858" y="1245"/>
                    <a:pt x="831" y="1297"/>
                    <a:pt x="820" y="1358"/>
                  </a:cubicBezTo>
                  <a:cubicBezTo>
                    <a:pt x="739" y="1210"/>
                    <a:pt x="668" y="1046"/>
                    <a:pt x="644" y="942"/>
                  </a:cubicBezTo>
                  <a:cubicBezTo>
                    <a:pt x="590" y="708"/>
                    <a:pt x="609" y="334"/>
                    <a:pt x="873" y="0"/>
                  </a:cubicBezTo>
                  <a:cubicBezTo>
                    <a:pt x="805" y="76"/>
                    <a:pt x="736" y="174"/>
                    <a:pt x="680" y="282"/>
                  </a:cubicBezTo>
                  <a:cubicBezTo>
                    <a:pt x="666" y="167"/>
                    <a:pt x="601" y="75"/>
                    <a:pt x="520" y="22"/>
                  </a:cubicBezTo>
                  <a:cubicBezTo>
                    <a:pt x="659" y="127"/>
                    <a:pt x="661" y="276"/>
                    <a:pt x="629" y="396"/>
                  </a:cubicBezTo>
                  <a:cubicBezTo>
                    <a:pt x="567" y="550"/>
                    <a:pt x="531" y="720"/>
                    <a:pt x="549" y="886"/>
                  </a:cubicBezTo>
                  <a:cubicBezTo>
                    <a:pt x="553" y="926"/>
                    <a:pt x="566" y="1049"/>
                    <a:pt x="589" y="1130"/>
                  </a:cubicBezTo>
                  <a:cubicBezTo>
                    <a:pt x="449" y="940"/>
                    <a:pt x="359" y="660"/>
                    <a:pt x="407" y="295"/>
                  </a:cubicBezTo>
                  <a:cubicBezTo>
                    <a:pt x="383" y="407"/>
                    <a:pt x="375" y="535"/>
                    <a:pt x="382" y="671"/>
                  </a:cubicBezTo>
                  <a:cubicBezTo>
                    <a:pt x="273" y="554"/>
                    <a:pt x="124" y="521"/>
                    <a:pt x="0" y="548"/>
                  </a:cubicBezTo>
                  <a:cubicBezTo>
                    <a:pt x="204" y="520"/>
                    <a:pt x="330" y="635"/>
                    <a:pt x="389" y="754"/>
                  </a:cubicBezTo>
                  <a:cubicBezTo>
                    <a:pt x="405" y="880"/>
                    <a:pt x="431" y="1004"/>
                    <a:pt x="479" y="1122"/>
                  </a:cubicBezTo>
                  <a:cubicBezTo>
                    <a:pt x="416" y="1100"/>
                    <a:pt x="352" y="1093"/>
                    <a:pt x="290" y="1097"/>
                  </a:cubicBezTo>
                  <a:cubicBezTo>
                    <a:pt x="187" y="1057"/>
                    <a:pt x="87" y="977"/>
                    <a:pt x="72" y="825"/>
                  </a:cubicBezTo>
                  <a:cubicBezTo>
                    <a:pt x="75" y="926"/>
                    <a:pt x="126" y="1037"/>
                    <a:pt x="226" y="1109"/>
                  </a:cubicBezTo>
                  <a:cubicBezTo>
                    <a:pt x="150" y="1126"/>
                    <a:pt x="78" y="1159"/>
                    <a:pt x="18" y="1208"/>
                  </a:cubicBezTo>
                  <a:cubicBezTo>
                    <a:pt x="255" y="1128"/>
                    <a:pt x="417" y="1158"/>
                    <a:pt x="538" y="1241"/>
                  </a:cubicBezTo>
                  <a:cubicBezTo>
                    <a:pt x="559" y="1276"/>
                    <a:pt x="582" y="1314"/>
                    <a:pt x="608" y="1347"/>
                  </a:cubicBezTo>
                  <a:cubicBezTo>
                    <a:pt x="818" y="1627"/>
                    <a:pt x="936" y="1846"/>
                    <a:pt x="890" y="2115"/>
                  </a:cubicBezTo>
                  <a:cubicBezTo>
                    <a:pt x="1166" y="2116"/>
                    <a:pt x="1166" y="2116"/>
                    <a:pt x="1166" y="2116"/>
                  </a:cubicBezTo>
                  <a:cubicBezTo>
                    <a:pt x="1176" y="1919"/>
                    <a:pt x="1116" y="1721"/>
                    <a:pt x="983" y="1539"/>
                  </a:cubicBezTo>
                  <a:cubicBezTo>
                    <a:pt x="963" y="1471"/>
                    <a:pt x="955" y="1413"/>
                    <a:pt x="961" y="1354"/>
                  </a:cubicBezTo>
                  <a:cubicBezTo>
                    <a:pt x="1010" y="1233"/>
                    <a:pt x="1076" y="1141"/>
                    <a:pt x="1231" y="1112"/>
                  </a:cubicBezTo>
                  <a:cubicBezTo>
                    <a:pt x="1233" y="1112"/>
                    <a:pt x="1233" y="1112"/>
                    <a:pt x="1233" y="1112"/>
                  </a:cubicBezTo>
                  <a:cubicBezTo>
                    <a:pt x="1343" y="1115"/>
                    <a:pt x="1465" y="1152"/>
                    <a:pt x="1534" y="1290"/>
                  </a:cubicBezTo>
                  <a:cubicBezTo>
                    <a:pt x="1499" y="1204"/>
                    <a:pt x="1423" y="1125"/>
                    <a:pt x="1317" y="1087"/>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15" name="Freeform 25">
              <a:extLst>
                <a:ext uri="{FF2B5EF4-FFF2-40B4-BE49-F238E27FC236}">
                  <a16:creationId xmlns:a16="http://schemas.microsoft.com/office/drawing/2014/main" id="{E5EAF427-D569-0B21-0628-3CEA13A3E35E}"/>
                </a:ext>
              </a:extLst>
            </p:cNvPr>
            <p:cNvSpPr>
              <a:spLocks/>
            </p:cNvSpPr>
            <p:nvPr/>
          </p:nvSpPr>
          <p:spPr bwMode="auto">
            <a:xfrm>
              <a:off x="7522413" y="2425101"/>
              <a:ext cx="252127" cy="414443"/>
            </a:xfrm>
            <a:custGeom>
              <a:avLst/>
              <a:gdLst>
                <a:gd name="T0" fmla="*/ 55 w 141"/>
                <a:gd name="T1" fmla="*/ 228 h 232"/>
                <a:gd name="T2" fmla="*/ 17 w 141"/>
                <a:gd name="T3" fmla="*/ 142 h 232"/>
                <a:gd name="T4" fmla="*/ 26 w 141"/>
                <a:gd name="T5" fmla="*/ 0 h 232"/>
                <a:gd name="T6" fmla="*/ 137 w 141"/>
                <a:gd name="T7" fmla="*/ 158 h 232"/>
                <a:gd name="T8" fmla="*/ 69 w 141"/>
                <a:gd name="T9" fmla="*/ 228 h 232"/>
                <a:gd name="T10" fmla="*/ 51 w 141"/>
                <a:gd name="T11" fmla="*/ 43 h 232"/>
                <a:gd name="T12" fmla="*/ 55 w 141"/>
                <a:gd name="T13" fmla="*/ 228 h 232"/>
              </a:gdLst>
              <a:ahLst/>
              <a:cxnLst>
                <a:cxn ang="0">
                  <a:pos x="T0" y="T1"/>
                </a:cxn>
                <a:cxn ang="0">
                  <a:pos x="T2" y="T3"/>
                </a:cxn>
                <a:cxn ang="0">
                  <a:pos x="T4" y="T5"/>
                </a:cxn>
                <a:cxn ang="0">
                  <a:pos x="T6" y="T7"/>
                </a:cxn>
                <a:cxn ang="0">
                  <a:pos x="T8" y="T9"/>
                </a:cxn>
                <a:cxn ang="0">
                  <a:pos x="T10" y="T11"/>
                </a:cxn>
                <a:cxn ang="0">
                  <a:pos x="T12" y="T13"/>
                </a:cxn>
              </a:cxnLst>
              <a:rect l="0" t="0" r="r" b="b"/>
              <a:pathLst>
                <a:path w="141" h="232">
                  <a:moveTo>
                    <a:pt x="55" y="228"/>
                  </a:moveTo>
                  <a:cubicBezTo>
                    <a:pt x="16" y="208"/>
                    <a:pt x="0" y="173"/>
                    <a:pt x="17" y="142"/>
                  </a:cubicBezTo>
                  <a:cubicBezTo>
                    <a:pt x="37" y="97"/>
                    <a:pt x="38" y="48"/>
                    <a:pt x="26" y="0"/>
                  </a:cubicBezTo>
                  <a:cubicBezTo>
                    <a:pt x="76" y="39"/>
                    <a:pt x="131" y="85"/>
                    <a:pt x="137" y="158"/>
                  </a:cubicBezTo>
                  <a:cubicBezTo>
                    <a:pt x="141" y="206"/>
                    <a:pt x="122" y="232"/>
                    <a:pt x="69" y="228"/>
                  </a:cubicBezTo>
                  <a:cubicBezTo>
                    <a:pt x="75" y="175"/>
                    <a:pt x="74" y="108"/>
                    <a:pt x="51" y="43"/>
                  </a:cubicBezTo>
                  <a:cubicBezTo>
                    <a:pt x="74" y="116"/>
                    <a:pt x="70" y="172"/>
                    <a:pt x="55" y="228"/>
                  </a:cubicBez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16" name="Freeform 26">
              <a:extLst>
                <a:ext uri="{FF2B5EF4-FFF2-40B4-BE49-F238E27FC236}">
                  <a16:creationId xmlns:a16="http://schemas.microsoft.com/office/drawing/2014/main" id="{51147AB6-C29C-27B3-1D97-9B97065C791F}"/>
                </a:ext>
              </a:extLst>
            </p:cNvPr>
            <p:cNvSpPr>
              <a:spLocks/>
            </p:cNvSpPr>
            <p:nvPr/>
          </p:nvSpPr>
          <p:spPr bwMode="auto">
            <a:xfrm>
              <a:off x="6214172" y="2992977"/>
              <a:ext cx="846301" cy="537895"/>
            </a:xfrm>
            <a:custGeom>
              <a:avLst/>
              <a:gdLst>
                <a:gd name="T0" fmla="*/ 474 w 474"/>
                <a:gd name="T1" fmla="*/ 114 h 302"/>
                <a:gd name="T2" fmla="*/ 270 w 474"/>
                <a:gd name="T3" fmla="*/ 278 h 302"/>
                <a:gd name="T4" fmla="*/ 0 w 474"/>
                <a:gd name="T5" fmla="*/ 277 h 302"/>
                <a:gd name="T6" fmla="*/ 278 w 474"/>
                <a:gd name="T7" fmla="*/ 38 h 302"/>
                <a:gd name="T8" fmla="*/ 466 w 474"/>
                <a:gd name="T9" fmla="*/ 93 h 302"/>
                <a:gd name="T10" fmla="*/ 97 w 474"/>
                <a:gd name="T11" fmla="*/ 205 h 302"/>
                <a:gd name="T12" fmla="*/ 474 w 474"/>
                <a:gd name="T13" fmla="*/ 114 h 302"/>
              </a:gdLst>
              <a:ahLst/>
              <a:cxnLst>
                <a:cxn ang="0">
                  <a:pos x="T0" y="T1"/>
                </a:cxn>
                <a:cxn ang="0">
                  <a:pos x="T2" y="T3"/>
                </a:cxn>
                <a:cxn ang="0">
                  <a:pos x="T4" y="T5"/>
                </a:cxn>
                <a:cxn ang="0">
                  <a:pos x="T6" y="T7"/>
                </a:cxn>
                <a:cxn ang="0">
                  <a:pos x="T8" y="T9"/>
                </a:cxn>
                <a:cxn ang="0">
                  <a:pos x="T10" y="T11"/>
                </a:cxn>
                <a:cxn ang="0">
                  <a:pos x="T12" y="T13"/>
                </a:cxn>
              </a:cxnLst>
              <a:rect l="0" t="0" r="r" b="b"/>
              <a:pathLst>
                <a:path w="474" h="302">
                  <a:moveTo>
                    <a:pt x="474" y="114"/>
                  </a:moveTo>
                  <a:cubicBezTo>
                    <a:pt x="466" y="226"/>
                    <a:pt x="392" y="302"/>
                    <a:pt x="270" y="278"/>
                  </a:cubicBezTo>
                  <a:cubicBezTo>
                    <a:pt x="179" y="260"/>
                    <a:pt x="94" y="245"/>
                    <a:pt x="0" y="277"/>
                  </a:cubicBezTo>
                  <a:cubicBezTo>
                    <a:pt x="64" y="156"/>
                    <a:pt x="154" y="67"/>
                    <a:pt x="278" y="38"/>
                  </a:cubicBezTo>
                  <a:cubicBezTo>
                    <a:pt x="278" y="38"/>
                    <a:pt x="399" y="0"/>
                    <a:pt x="466" y="93"/>
                  </a:cubicBezTo>
                  <a:cubicBezTo>
                    <a:pt x="335" y="95"/>
                    <a:pt x="208" y="140"/>
                    <a:pt x="97" y="205"/>
                  </a:cubicBezTo>
                  <a:cubicBezTo>
                    <a:pt x="235" y="136"/>
                    <a:pt x="353" y="111"/>
                    <a:pt x="474" y="114"/>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17" name="Freeform 27">
              <a:extLst>
                <a:ext uri="{FF2B5EF4-FFF2-40B4-BE49-F238E27FC236}">
                  <a16:creationId xmlns:a16="http://schemas.microsoft.com/office/drawing/2014/main" id="{05C0B9F1-8DE3-F096-ADF3-EA5AD8D7C6ED}"/>
                </a:ext>
              </a:extLst>
            </p:cNvPr>
            <p:cNvSpPr>
              <a:spLocks/>
            </p:cNvSpPr>
            <p:nvPr/>
          </p:nvSpPr>
          <p:spPr bwMode="auto">
            <a:xfrm>
              <a:off x="6924713" y="3395071"/>
              <a:ext cx="238023" cy="373880"/>
            </a:xfrm>
            <a:custGeom>
              <a:avLst/>
              <a:gdLst>
                <a:gd name="T0" fmla="*/ 82 w 134"/>
                <a:gd name="T1" fmla="*/ 210 h 210"/>
                <a:gd name="T2" fmla="*/ 124 w 134"/>
                <a:gd name="T3" fmla="*/ 133 h 210"/>
                <a:gd name="T4" fmla="*/ 132 w 134"/>
                <a:gd name="T5" fmla="*/ 0 h 210"/>
                <a:gd name="T6" fmla="*/ 9 w 134"/>
                <a:gd name="T7" fmla="*/ 134 h 210"/>
                <a:gd name="T8" fmla="*/ 74 w 134"/>
                <a:gd name="T9" fmla="*/ 210 h 210"/>
                <a:gd name="T10" fmla="*/ 102 w 134"/>
                <a:gd name="T11" fmla="*/ 37 h 210"/>
                <a:gd name="T12" fmla="*/ 82 w 134"/>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34" h="210">
                  <a:moveTo>
                    <a:pt x="82" y="210"/>
                  </a:moveTo>
                  <a:cubicBezTo>
                    <a:pt x="122" y="198"/>
                    <a:pt x="134" y="166"/>
                    <a:pt x="124" y="133"/>
                  </a:cubicBezTo>
                  <a:cubicBezTo>
                    <a:pt x="111" y="88"/>
                    <a:pt x="115" y="45"/>
                    <a:pt x="132" y="0"/>
                  </a:cubicBezTo>
                  <a:cubicBezTo>
                    <a:pt x="81" y="31"/>
                    <a:pt x="24" y="67"/>
                    <a:pt x="9" y="134"/>
                  </a:cubicBezTo>
                  <a:cubicBezTo>
                    <a:pt x="0" y="179"/>
                    <a:pt x="21" y="206"/>
                    <a:pt x="74" y="210"/>
                  </a:cubicBezTo>
                  <a:cubicBezTo>
                    <a:pt x="56" y="151"/>
                    <a:pt x="71" y="89"/>
                    <a:pt x="102" y="37"/>
                  </a:cubicBezTo>
                  <a:cubicBezTo>
                    <a:pt x="71" y="103"/>
                    <a:pt x="67" y="156"/>
                    <a:pt x="82" y="210"/>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18" name="Freeform 28">
              <a:extLst>
                <a:ext uri="{FF2B5EF4-FFF2-40B4-BE49-F238E27FC236}">
                  <a16:creationId xmlns:a16="http://schemas.microsoft.com/office/drawing/2014/main" id="{A9A81D5D-0BB6-8891-1498-0EA74382F139}"/>
                </a:ext>
              </a:extLst>
            </p:cNvPr>
            <p:cNvSpPr>
              <a:spLocks/>
            </p:cNvSpPr>
            <p:nvPr/>
          </p:nvSpPr>
          <p:spPr bwMode="auto">
            <a:xfrm>
              <a:off x="6413405" y="4167521"/>
              <a:ext cx="673515" cy="901192"/>
            </a:xfrm>
            <a:custGeom>
              <a:avLst/>
              <a:gdLst>
                <a:gd name="T0" fmla="*/ 345 w 377"/>
                <a:gd name="T1" fmla="*/ 105 h 505"/>
                <a:gd name="T2" fmla="*/ 268 w 377"/>
                <a:gd name="T3" fmla="*/ 291 h 505"/>
                <a:gd name="T4" fmla="*/ 44 w 377"/>
                <a:gd name="T5" fmla="*/ 505 h 505"/>
                <a:gd name="T6" fmla="*/ 99 w 377"/>
                <a:gd name="T7" fmla="*/ 84 h 505"/>
                <a:gd name="T8" fmla="*/ 329 w 377"/>
                <a:gd name="T9" fmla="*/ 84 h 505"/>
                <a:gd name="T10" fmla="*/ 68 w 377"/>
                <a:gd name="T11" fmla="*/ 393 h 505"/>
                <a:gd name="T12" fmla="*/ 345 w 377"/>
                <a:gd name="T13" fmla="*/ 105 h 505"/>
              </a:gdLst>
              <a:ahLst/>
              <a:cxnLst>
                <a:cxn ang="0">
                  <a:pos x="T0" y="T1"/>
                </a:cxn>
                <a:cxn ang="0">
                  <a:pos x="T2" y="T3"/>
                </a:cxn>
                <a:cxn ang="0">
                  <a:pos x="T4" y="T5"/>
                </a:cxn>
                <a:cxn ang="0">
                  <a:pos x="T6" y="T7"/>
                </a:cxn>
                <a:cxn ang="0">
                  <a:pos x="T8" y="T9"/>
                </a:cxn>
                <a:cxn ang="0">
                  <a:pos x="T10" y="T11"/>
                </a:cxn>
                <a:cxn ang="0">
                  <a:pos x="T12" y="T13"/>
                </a:cxn>
              </a:cxnLst>
              <a:rect l="0" t="0" r="r" b="b"/>
              <a:pathLst>
                <a:path w="377" h="505">
                  <a:moveTo>
                    <a:pt x="345" y="105"/>
                  </a:moveTo>
                  <a:cubicBezTo>
                    <a:pt x="377" y="194"/>
                    <a:pt x="341" y="258"/>
                    <a:pt x="268" y="291"/>
                  </a:cubicBezTo>
                  <a:cubicBezTo>
                    <a:pt x="171" y="334"/>
                    <a:pt x="97" y="407"/>
                    <a:pt x="44" y="505"/>
                  </a:cubicBezTo>
                  <a:cubicBezTo>
                    <a:pt x="21" y="365"/>
                    <a:pt x="0" y="210"/>
                    <a:pt x="99" y="84"/>
                  </a:cubicBezTo>
                  <a:cubicBezTo>
                    <a:pt x="165" y="0"/>
                    <a:pt x="245" y="1"/>
                    <a:pt x="329" y="84"/>
                  </a:cubicBezTo>
                  <a:cubicBezTo>
                    <a:pt x="199" y="142"/>
                    <a:pt x="114" y="261"/>
                    <a:pt x="68" y="393"/>
                  </a:cubicBezTo>
                  <a:cubicBezTo>
                    <a:pt x="133" y="240"/>
                    <a:pt x="223" y="153"/>
                    <a:pt x="345" y="10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19" name="Freeform 29">
              <a:extLst>
                <a:ext uri="{FF2B5EF4-FFF2-40B4-BE49-F238E27FC236}">
                  <a16:creationId xmlns:a16="http://schemas.microsoft.com/office/drawing/2014/main" id="{FF85AE90-FD91-C2B4-2892-4CCF820F9124}"/>
                </a:ext>
              </a:extLst>
            </p:cNvPr>
            <p:cNvSpPr>
              <a:spLocks/>
            </p:cNvSpPr>
            <p:nvPr/>
          </p:nvSpPr>
          <p:spPr bwMode="auto">
            <a:xfrm>
              <a:off x="8146556" y="3007084"/>
              <a:ext cx="264469" cy="202813"/>
            </a:xfrm>
            <a:custGeom>
              <a:avLst/>
              <a:gdLst>
                <a:gd name="T0" fmla="*/ 131 w 148"/>
                <a:gd name="T1" fmla="*/ 93 h 114"/>
                <a:gd name="T2" fmla="*/ 52 w 148"/>
                <a:gd name="T3" fmla="*/ 75 h 114"/>
                <a:gd name="T4" fmla="*/ 0 w 148"/>
                <a:gd name="T5" fmla="*/ 10 h 114"/>
                <a:gd name="T6" fmla="*/ 111 w 148"/>
                <a:gd name="T7" fmla="*/ 31 h 114"/>
                <a:gd name="T8" fmla="*/ 137 w 148"/>
                <a:gd name="T9" fmla="*/ 85 h 114"/>
                <a:gd name="T10" fmla="*/ 37 w 148"/>
                <a:gd name="T11" fmla="*/ 19 h 114"/>
                <a:gd name="T12" fmla="*/ 131 w 148"/>
                <a:gd name="T13" fmla="*/ 93 h 114"/>
              </a:gdLst>
              <a:ahLst/>
              <a:cxnLst>
                <a:cxn ang="0">
                  <a:pos x="T0" y="T1"/>
                </a:cxn>
                <a:cxn ang="0">
                  <a:pos x="T2" y="T3"/>
                </a:cxn>
                <a:cxn ang="0">
                  <a:pos x="T4" y="T5"/>
                </a:cxn>
                <a:cxn ang="0">
                  <a:pos x="T6" y="T7"/>
                </a:cxn>
                <a:cxn ang="0">
                  <a:pos x="T8" y="T9"/>
                </a:cxn>
                <a:cxn ang="0">
                  <a:pos x="T10" y="T11"/>
                </a:cxn>
                <a:cxn ang="0">
                  <a:pos x="T12" y="T13"/>
                </a:cxn>
              </a:cxnLst>
              <a:rect l="0" t="0" r="r" b="b"/>
              <a:pathLst>
                <a:path w="148" h="114">
                  <a:moveTo>
                    <a:pt x="131" y="93"/>
                  </a:moveTo>
                  <a:cubicBezTo>
                    <a:pt x="101" y="114"/>
                    <a:pt x="70" y="110"/>
                    <a:pt x="52" y="75"/>
                  </a:cubicBezTo>
                  <a:cubicBezTo>
                    <a:pt x="39" y="51"/>
                    <a:pt x="26" y="27"/>
                    <a:pt x="0" y="10"/>
                  </a:cubicBezTo>
                  <a:cubicBezTo>
                    <a:pt x="43" y="0"/>
                    <a:pt x="80" y="6"/>
                    <a:pt x="111" y="31"/>
                  </a:cubicBezTo>
                  <a:cubicBezTo>
                    <a:pt x="111" y="31"/>
                    <a:pt x="148" y="51"/>
                    <a:pt x="137" y="85"/>
                  </a:cubicBezTo>
                  <a:cubicBezTo>
                    <a:pt x="111" y="58"/>
                    <a:pt x="74" y="33"/>
                    <a:pt x="37" y="19"/>
                  </a:cubicBezTo>
                  <a:cubicBezTo>
                    <a:pt x="79" y="41"/>
                    <a:pt x="108" y="63"/>
                    <a:pt x="131" y="9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20" name="Freeform 30">
              <a:extLst>
                <a:ext uri="{FF2B5EF4-FFF2-40B4-BE49-F238E27FC236}">
                  <a16:creationId xmlns:a16="http://schemas.microsoft.com/office/drawing/2014/main" id="{8905ABF0-D3FA-C788-EFA5-B520DA71BC75}"/>
                </a:ext>
              </a:extLst>
            </p:cNvPr>
            <p:cNvSpPr>
              <a:spLocks/>
            </p:cNvSpPr>
            <p:nvPr/>
          </p:nvSpPr>
          <p:spPr bwMode="auto">
            <a:xfrm>
              <a:off x="8317581" y="2537972"/>
              <a:ext cx="479571" cy="335081"/>
            </a:xfrm>
            <a:custGeom>
              <a:avLst/>
              <a:gdLst>
                <a:gd name="T0" fmla="*/ 221 w 268"/>
                <a:gd name="T1" fmla="*/ 165 h 188"/>
                <a:gd name="T2" fmla="*/ 123 w 268"/>
                <a:gd name="T3" fmla="*/ 142 h 188"/>
                <a:gd name="T4" fmla="*/ 0 w 268"/>
                <a:gd name="T5" fmla="*/ 43 h 188"/>
                <a:gd name="T6" fmla="*/ 213 w 268"/>
                <a:gd name="T7" fmla="*/ 42 h 188"/>
                <a:gd name="T8" fmla="*/ 230 w 268"/>
                <a:gd name="T9" fmla="*/ 157 h 188"/>
                <a:gd name="T10" fmla="*/ 56 w 268"/>
                <a:gd name="T11" fmla="*/ 47 h 188"/>
                <a:gd name="T12" fmla="*/ 221 w 268"/>
                <a:gd name="T13" fmla="*/ 165 h 188"/>
              </a:gdLst>
              <a:ahLst/>
              <a:cxnLst>
                <a:cxn ang="0">
                  <a:pos x="T0" y="T1"/>
                </a:cxn>
                <a:cxn ang="0">
                  <a:pos x="T2" y="T3"/>
                </a:cxn>
                <a:cxn ang="0">
                  <a:pos x="T4" y="T5"/>
                </a:cxn>
                <a:cxn ang="0">
                  <a:pos x="T6" y="T7"/>
                </a:cxn>
                <a:cxn ang="0">
                  <a:pos x="T8" y="T9"/>
                </a:cxn>
                <a:cxn ang="0">
                  <a:pos x="T10" y="T11"/>
                </a:cxn>
                <a:cxn ang="0">
                  <a:pos x="T12" y="T13"/>
                </a:cxn>
              </a:cxnLst>
              <a:rect l="0" t="0" r="r" b="b"/>
              <a:pathLst>
                <a:path w="268" h="188">
                  <a:moveTo>
                    <a:pt x="221" y="165"/>
                  </a:moveTo>
                  <a:cubicBezTo>
                    <a:pt x="181" y="188"/>
                    <a:pt x="144" y="174"/>
                    <a:pt x="123" y="142"/>
                  </a:cubicBezTo>
                  <a:cubicBezTo>
                    <a:pt x="95" y="96"/>
                    <a:pt x="53" y="62"/>
                    <a:pt x="0" y="43"/>
                  </a:cubicBezTo>
                  <a:cubicBezTo>
                    <a:pt x="67" y="20"/>
                    <a:pt x="145" y="0"/>
                    <a:pt x="213" y="42"/>
                  </a:cubicBezTo>
                  <a:cubicBezTo>
                    <a:pt x="261" y="67"/>
                    <a:pt x="268" y="110"/>
                    <a:pt x="230" y="157"/>
                  </a:cubicBezTo>
                  <a:cubicBezTo>
                    <a:pt x="191" y="95"/>
                    <a:pt x="127" y="61"/>
                    <a:pt x="56" y="47"/>
                  </a:cubicBezTo>
                  <a:cubicBezTo>
                    <a:pt x="138" y="70"/>
                    <a:pt x="188" y="108"/>
                    <a:pt x="221" y="165"/>
                  </a:cubicBez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21" name="Freeform 31">
              <a:extLst>
                <a:ext uri="{FF2B5EF4-FFF2-40B4-BE49-F238E27FC236}">
                  <a16:creationId xmlns:a16="http://schemas.microsoft.com/office/drawing/2014/main" id="{8A4844D2-4714-2AE7-B9CD-3B55B2CAE81C}"/>
                </a:ext>
              </a:extLst>
            </p:cNvPr>
            <p:cNvSpPr>
              <a:spLocks/>
            </p:cNvSpPr>
            <p:nvPr/>
          </p:nvSpPr>
          <p:spPr bwMode="auto">
            <a:xfrm>
              <a:off x="9110989" y="2437448"/>
              <a:ext cx="666463" cy="456769"/>
            </a:xfrm>
            <a:custGeom>
              <a:avLst/>
              <a:gdLst>
                <a:gd name="T0" fmla="*/ 8 w 374"/>
                <a:gd name="T1" fmla="*/ 178 h 256"/>
                <a:gd name="T2" fmla="*/ 209 w 374"/>
                <a:gd name="T3" fmla="*/ 185 h 256"/>
                <a:gd name="T4" fmla="*/ 374 w 374"/>
                <a:gd name="T5" fmla="*/ 58 h 256"/>
                <a:gd name="T6" fmla="*/ 91 w 374"/>
                <a:gd name="T7" fmla="*/ 41 h 256"/>
                <a:gd name="T8" fmla="*/ 1 w 374"/>
                <a:gd name="T9" fmla="*/ 162 h 256"/>
                <a:gd name="T10" fmla="*/ 284 w 374"/>
                <a:gd name="T11" fmla="*/ 59 h 256"/>
                <a:gd name="T12" fmla="*/ 8 w 374"/>
                <a:gd name="T13" fmla="*/ 178 h 256"/>
              </a:gdLst>
              <a:ahLst/>
              <a:cxnLst>
                <a:cxn ang="0">
                  <a:pos x="T0" y="T1"/>
                </a:cxn>
                <a:cxn ang="0">
                  <a:pos x="T2" y="T3"/>
                </a:cxn>
                <a:cxn ang="0">
                  <a:pos x="T4" y="T5"/>
                </a:cxn>
                <a:cxn ang="0">
                  <a:pos x="T6" y="T7"/>
                </a:cxn>
                <a:cxn ang="0">
                  <a:pos x="T8" y="T9"/>
                </a:cxn>
                <a:cxn ang="0">
                  <a:pos x="T10" y="T11"/>
                </a:cxn>
                <a:cxn ang="0">
                  <a:pos x="T12" y="T13"/>
                </a:cxn>
              </a:cxnLst>
              <a:rect l="0" t="0" r="r" b="b"/>
              <a:pathLst>
                <a:path w="374" h="256">
                  <a:moveTo>
                    <a:pt x="8" y="178"/>
                  </a:moveTo>
                  <a:cubicBezTo>
                    <a:pt x="66" y="246"/>
                    <a:pt x="148" y="256"/>
                    <a:pt x="209" y="185"/>
                  </a:cubicBezTo>
                  <a:cubicBezTo>
                    <a:pt x="255" y="130"/>
                    <a:pt x="302" y="80"/>
                    <a:pt x="374" y="58"/>
                  </a:cubicBezTo>
                  <a:cubicBezTo>
                    <a:pt x="279" y="13"/>
                    <a:pt x="183" y="0"/>
                    <a:pt x="91" y="41"/>
                  </a:cubicBezTo>
                  <a:cubicBezTo>
                    <a:pt x="91" y="41"/>
                    <a:pt x="0" y="74"/>
                    <a:pt x="1" y="162"/>
                  </a:cubicBezTo>
                  <a:cubicBezTo>
                    <a:pt x="85" y="102"/>
                    <a:pt x="182" y="70"/>
                    <a:pt x="284" y="59"/>
                  </a:cubicBezTo>
                  <a:cubicBezTo>
                    <a:pt x="163" y="80"/>
                    <a:pt x="79" y="121"/>
                    <a:pt x="8" y="17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22" name="Freeform 32">
              <a:extLst>
                <a:ext uri="{FF2B5EF4-FFF2-40B4-BE49-F238E27FC236}">
                  <a16:creationId xmlns:a16="http://schemas.microsoft.com/office/drawing/2014/main" id="{1939C701-F62B-F309-F886-39F0485287C2}"/>
                </a:ext>
              </a:extLst>
            </p:cNvPr>
            <p:cNvSpPr>
              <a:spLocks/>
            </p:cNvSpPr>
            <p:nvPr/>
          </p:nvSpPr>
          <p:spPr bwMode="auto">
            <a:xfrm>
              <a:off x="9521797" y="2952413"/>
              <a:ext cx="930931" cy="555531"/>
            </a:xfrm>
            <a:custGeom>
              <a:avLst/>
              <a:gdLst>
                <a:gd name="T0" fmla="*/ 0 w 522"/>
                <a:gd name="T1" fmla="*/ 133 h 312"/>
                <a:gd name="T2" fmla="*/ 246 w 522"/>
                <a:gd name="T3" fmla="*/ 259 h 312"/>
                <a:gd name="T4" fmla="*/ 522 w 522"/>
                <a:gd name="T5" fmla="*/ 201 h 312"/>
                <a:gd name="T6" fmla="*/ 185 w 522"/>
                <a:gd name="T7" fmla="*/ 11 h 312"/>
                <a:gd name="T8" fmla="*/ 3 w 522"/>
                <a:gd name="T9" fmla="*/ 109 h 312"/>
                <a:gd name="T10" fmla="*/ 409 w 522"/>
                <a:gd name="T11" fmla="*/ 147 h 312"/>
                <a:gd name="T12" fmla="*/ 0 w 522"/>
                <a:gd name="T13" fmla="*/ 133 h 312"/>
              </a:gdLst>
              <a:ahLst/>
              <a:cxnLst>
                <a:cxn ang="0">
                  <a:pos x="T0" y="T1"/>
                </a:cxn>
                <a:cxn ang="0">
                  <a:pos x="T2" y="T3"/>
                </a:cxn>
                <a:cxn ang="0">
                  <a:pos x="T4" y="T5"/>
                </a:cxn>
                <a:cxn ang="0">
                  <a:pos x="T6" y="T7"/>
                </a:cxn>
                <a:cxn ang="0">
                  <a:pos x="T8" y="T9"/>
                </a:cxn>
                <a:cxn ang="0">
                  <a:pos x="T10" y="T11"/>
                </a:cxn>
                <a:cxn ang="0">
                  <a:pos x="T12" y="T13"/>
                </a:cxn>
              </a:cxnLst>
              <a:rect l="0" t="0" r="r" b="b"/>
              <a:pathLst>
                <a:path w="522" h="312">
                  <a:moveTo>
                    <a:pt x="0" y="133"/>
                  </a:moveTo>
                  <a:cubicBezTo>
                    <a:pt x="30" y="249"/>
                    <a:pt x="124" y="312"/>
                    <a:pt x="246" y="259"/>
                  </a:cubicBezTo>
                  <a:cubicBezTo>
                    <a:pt x="332" y="221"/>
                    <a:pt x="419" y="188"/>
                    <a:pt x="522" y="201"/>
                  </a:cubicBezTo>
                  <a:cubicBezTo>
                    <a:pt x="431" y="89"/>
                    <a:pt x="321" y="17"/>
                    <a:pt x="185" y="11"/>
                  </a:cubicBezTo>
                  <a:cubicBezTo>
                    <a:pt x="185" y="11"/>
                    <a:pt x="51" y="0"/>
                    <a:pt x="3" y="109"/>
                  </a:cubicBezTo>
                  <a:cubicBezTo>
                    <a:pt x="137" y="85"/>
                    <a:pt x="279" y="104"/>
                    <a:pt x="409" y="147"/>
                  </a:cubicBezTo>
                  <a:cubicBezTo>
                    <a:pt x="249" y="106"/>
                    <a:pt x="124" y="106"/>
                    <a:pt x="0" y="13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23" name="Freeform 33">
              <a:extLst>
                <a:ext uri="{FF2B5EF4-FFF2-40B4-BE49-F238E27FC236}">
                  <a16:creationId xmlns:a16="http://schemas.microsoft.com/office/drawing/2014/main" id="{1B5DA0AB-626D-19D5-3EFC-CDC0A8761B76}"/>
                </a:ext>
              </a:extLst>
            </p:cNvPr>
            <p:cNvSpPr>
              <a:spLocks/>
            </p:cNvSpPr>
            <p:nvPr/>
          </p:nvSpPr>
          <p:spPr bwMode="auto">
            <a:xfrm>
              <a:off x="9537663" y="3532631"/>
              <a:ext cx="162208" cy="239848"/>
            </a:xfrm>
            <a:custGeom>
              <a:avLst/>
              <a:gdLst>
                <a:gd name="T0" fmla="*/ 40 w 91"/>
                <a:gd name="T1" fmla="*/ 134 h 134"/>
                <a:gd name="T2" fmla="*/ 9 w 91"/>
                <a:gd name="T3" fmla="*/ 85 h 134"/>
                <a:gd name="T4" fmla="*/ 0 w 91"/>
                <a:gd name="T5" fmla="*/ 0 h 134"/>
                <a:gd name="T6" fmla="*/ 84 w 91"/>
                <a:gd name="T7" fmla="*/ 82 h 134"/>
                <a:gd name="T8" fmla="*/ 45 w 91"/>
                <a:gd name="T9" fmla="*/ 132 h 134"/>
                <a:gd name="T10" fmla="*/ 21 w 91"/>
                <a:gd name="T11" fmla="*/ 24 h 134"/>
                <a:gd name="T12" fmla="*/ 40 w 91"/>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91" h="134">
                  <a:moveTo>
                    <a:pt x="40" y="134"/>
                  </a:moveTo>
                  <a:cubicBezTo>
                    <a:pt x="16" y="126"/>
                    <a:pt x="6" y="107"/>
                    <a:pt x="9" y="85"/>
                  </a:cubicBezTo>
                  <a:cubicBezTo>
                    <a:pt x="18" y="56"/>
                    <a:pt x="13" y="27"/>
                    <a:pt x="0" y="0"/>
                  </a:cubicBezTo>
                  <a:cubicBezTo>
                    <a:pt x="34" y="16"/>
                    <a:pt x="71" y="39"/>
                    <a:pt x="84" y="82"/>
                  </a:cubicBezTo>
                  <a:cubicBezTo>
                    <a:pt x="91" y="109"/>
                    <a:pt x="80" y="127"/>
                    <a:pt x="45" y="132"/>
                  </a:cubicBezTo>
                  <a:cubicBezTo>
                    <a:pt x="54" y="94"/>
                    <a:pt x="42" y="57"/>
                    <a:pt x="21" y="24"/>
                  </a:cubicBezTo>
                  <a:cubicBezTo>
                    <a:pt x="44" y="65"/>
                    <a:pt x="49" y="97"/>
                    <a:pt x="40" y="134"/>
                  </a:cubicBez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sp>
          <p:nvSpPr>
            <p:cNvPr id="24" name="Freeform 34">
              <a:extLst>
                <a:ext uri="{FF2B5EF4-FFF2-40B4-BE49-F238E27FC236}">
                  <a16:creationId xmlns:a16="http://schemas.microsoft.com/office/drawing/2014/main" id="{15F4E035-C2C2-6170-257F-70D258AF136C}"/>
                </a:ext>
              </a:extLst>
            </p:cNvPr>
            <p:cNvSpPr>
              <a:spLocks/>
            </p:cNvSpPr>
            <p:nvPr/>
          </p:nvSpPr>
          <p:spPr bwMode="auto">
            <a:xfrm>
              <a:off x="9424823" y="4361516"/>
              <a:ext cx="573016" cy="885320"/>
            </a:xfrm>
            <a:custGeom>
              <a:avLst/>
              <a:gdLst>
                <a:gd name="T0" fmla="*/ 79 w 321"/>
                <a:gd name="T1" fmla="*/ 23 h 496"/>
                <a:gd name="T2" fmla="*/ 81 w 321"/>
                <a:gd name="T3" fmla="*/ 282 h 496"/>
                <a:gd name="T4" fmla="*/ 232 w 321"/>
                <a:gd name="T5" fmla="*/ 496 h 496"/>
                <a:gd name="T6" fmla="*/ 241 w 321"/>
                <a:gd name="T7" fmla="*/ 77 h 496"/>
                <a:gd name="T8" fmla="*/ 98 w 321"/>
                <a:gd name="T9" fmla="*/ 12 h 496"/>
                <a:gd name="T10" fmla="*/ 226 w 321"/>
                <a:gd name="T11" fmla="*/ 397 h 496"/>
                <a:gd name="T12" fmla="*/ 79 w 321"/>
                <a:gd name="T13" fmla="*/ 23 h 496"/>
              </a:gdLst>
              <a:ahLst/>
              <a:cxnLst>
                <a:cxn ang="0">
                  <a:pos x="T0" y="T1"/>
                </a:cxn>
                <a:cxn ang="0">
                  <a:pos x="T2" y="T3"/>
                </a:cxn>
                <a:cxn ang="0">
                  <a:pos x="T4" y="T5"/>
                </a:cxn>
                <a:cxn ang="0">
                  <a:pos x="T6" y="T7"/>
                </a:cxn>
                <a:cxn ang="0">
                  <a:pos x="T8" y="T9"/>
                </a:cxn>
                <a:cxn ang="0">
                  <a:pos x="T10" y="T11"/>
                </a:cxn>
                <a:cxn ang="0">
                  <a:pos x="T12" y="T13"/>
                </a:cxn>
              </a:cxnLst>
              <a:rect l="0" t="0" r="r" b="b"/>
              <a:pathLst>
                <a:path w="321" h="496">
                  <a:moveTo>
                    <a:pt x="79" y="23"/>
                  </a:moveTo>
                  <a:cubicBezTo>
                    <a:pt x="16" y="109"/>
                    <a:pt x="0" y="208"/>
                    <a:pt x="81" y="282"/>
                  </a:cubicBezTo>
                  <a:cubicBezTo>
                    <a:pt x="160" y="356"/>
                    <a:pt x="215" y="413"/>
                    <a:pt x="232" y="496"/>
                  </a:cubicBezTo>
                  <a:cubicBezTo>
                    <a:pt x="294" y="351"/>
                    <a:pt x="321" y="204"/>
                    <a:pt x="241" y="77"/>
                  </a:cubicBezTo>
                  <a:cubicBezTo>
                    <a:pt x="200" y="12"/>
                    <a:pt x="149" y="0"/>
                    <a:pt x="98" y="12"/>
                  </a:cubicBezTo>
                  <a:cubicBezTo>
                    <a:pt x="181" y="124"/>
                    <a:pt x="221" y="261"/>
                    <a:pt x="226" y="397"/>
                  </a:cubicBezTo>
                  <a:cubicBezTo>
                    <a:pt x="208" y="234"/>
                    <a:pt x="157" y="123"/>
                    <a:pt x="7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a:solidFill>
                  <a:schemeClr val="tx2"/>
                </a:solidFill>
                <a:latin typeface="Calibri Light"/>
                <a:ea typeface="FZHei-B01S" panose="02010601030101010101" pitchFamily="2" charset="-122"/>
                <a:sym typeface="FZHei-B01S" panose="02010601030101010101" pitchFamily="2" charset="-122"/>
              </a:endParaRPr>
            </a:p>
          </p:txBody>
        </p:sp>
      </p:grpSp>
    </p:spTree>
    <p:extLst>
      <p:ext uri="{BB962C8B-B14F-4D97-AF65-F5344CB8AC3E}">
        <p14:creationId xmlns:p14="http://schemas.microsoft.com/office/powerpoint/2010/main" val="4940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799408" y="1947742"/>
            <a:ext cx="2971800" cy="461665"/>
          </a:xfrm>
          <a:prstGeom prst="rect">
            <a:avLst/>
          </a:prstGeom>
          <a:noFill/>
        </p:spPr>
        <p:txBody>
          <a:bodyPr wrap="square" rtlCol="0">
            <a:spAutoFit/>
          </a:bodyPr>
          <a:lstStyle/>
          <a:p>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Đăng</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Ký</a:t>
            </a:r>
            <a:endParaRPr lang="en-GB"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68" name="Rounded Rectangle 8"/>
          <p:cNvSpPr/>
          <p:nvPr/>
        </p:nvSpPr>
        <p:spPr>
          <a:xfrm>
            <a:off x="1161636" y="1898991"/>
            <a:ext cx="604435" cy="57731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a:solidFill>
                  <a:srgbClr val="121212"/>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2" name="Rounded Rectangle 40"/>
          <p:cNvSpPr/>
          <p:nvPr/>
        </p:nvSpPr>
        <p:spPr>
          <a:xfrm>
            <a:off x="1161636" y="2906587"/>
            <a:ext cx="604435" cy="57731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a:solidFill>
                  <a:srgbClr val="121212"/>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76" name="Rounded Rectangle 44"/>
          <p:cNvSpPr/>
          <p:nvPr/>
        </p:nvSpPr>
        <p:spPr>
          <a:xfrm>
            <a:off x="1161636" y="3919931"/>
            <a:ext cx="604435" cy="57731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a:solidFill>
                  <a:srgbClr val="121212"/>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80" name="Rounded Rectangle 48"/>
          <p:cNvSpPr/>
          <p:nvPr/>
        </p:nvSpPr>
        <p:spPr>
          <a:xfrm>
            <a:off x="1161636" y="4933276"/>
            <a:ext cx="604435" cy="57731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a:solidFill>
                  <a:srgbClr val="121212"/>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84" name="Rounded Rectangle 52"/>
          <p:cNvSpPr/>
          <p:nvPr/>
        </p:nvSpPr>
        <p:spPr>
          <a:xfrm>
            <a:off x="6575828" y="1898991"/>
            <a:ext cx="604435" cy="57731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a:solidFill>
                  <a:srgbClr val="121212"/>
                </a:solidFill>
                <a:latin typeface="FZHei-B01S" panose="02010601030101010101" pitchFamily="2" charset="-122"/>
                <a:ea typeface="FZHei-B01S" panose="02010601030101010101" pitchFamily="2" charset="-122"/>
                <a:sym typeface="FZHei-B01S" panose="02010601030101010101" pitchFamily="2" charset="-122"/>
              </a:rPr>
              <a:t>05.</a:t>
            </a:r>
          </a:p>
        </p:txBody>
      </p:sp>
      <p:sp>
        <p:nvSpPr>
          <p:cNvPr id="88" name="Rounded Rectangle 56"/>
          <p:cNvSpPr/>
          <p:nvPr/>
        </p:nvSpPr>
        <p:spPr>
          <a:xfrm>
            <a:off x="6575828" y="2906587"/>
            <a:ext cx="604435" cy="57731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a:solidFill>
                  <a:srgbClr val="121212"/>
                </a:solidFill>
                <a:latin typeface="FZHei-B01S" panose="02010601030101010101" pitchFamily="2" charset="-122"/>
                <a:ea typeface="FZHei-B01S" panose="02010601030101010101" pitchFamily="2" charset="-122"/>
                <a:sym typeface="FZHei-B01S" panose="02010601030101010101" pitchFamily="2" charset="-122"/>
              </a:rPr>
              <a:t>06.</a:t>
            </a:r>
          </a:p>
        </p:txBody>
      </p:sp>
      <p:sp>
        <p:nvSpPr>
          <p:cNvPr id="92" name="Rounded Rectangle 60"/>
          <p:cNvSpPr/>
          <p:nvPr/>
        </p:nvSpPr>
        <p:spPr>
          <a:xfrm>
            <a:off x="6575828" y="3919931"/>
            <a:ext cx="604435" cy="57731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a:solidFill>
                  <a:srgbClr val="121212"/>
                </a:solidFill>
                <a:latin typeface="FZHei-B01S" panose="02010601030101010101" pitchFamily="2" charset="-122"/>
                <a:ea typeface="FZHei-B01S" panose="02010601030101010101" pitchFamily="2" charset="-122"/>
                <a:sym typeface="FZHei-B01S" panose="02010601030101010101" pitchFamily="2" charset="-122"/>
              </a:rPr>
              <a:t>07.</a:t>
            </a:r>
          </a:p>
        </p:txBody>
      </p:sp>
      <p:sp>
        <p:nvSpPr>
          <p:cNvPr id="96" name="Rounded Rectangle 64"/>
          <p:cNvSpPr/>
          <p:nvPr/>
        </p:nvSpPr>
        <p:spPr>
          <a:xfrm>
            <a:off x="6575828" y="4933276"/>
            <a:ext cx="604435" cy="57731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a:solidFill>
                  <a:srgbClr val="121212"/>
                </a:solidFill>
                <a:latin typeface="FZHei-B01S" panose="02010601030101010101" pitchFamily="2" charset="-122"/>
                <a:ea typeface="FZHei-B01S" panose="02010601030101010101" pitchFamily="2" charset="-122"/>
                <a:sym typeface="FZHei-B01S" panose="02010601030101010101" pitchFamily="2" charset="-122"/>
              </a:rPr>
              <a:t>08.</a:t>
            </a:r>
          </a:p>
        </p:txBody>
      </p:sp>
      <p:grpSp>
        <p:nvGrpSpPr>
          <p:cNvPr id="34" name="组合 33">
            <a:extLst>
              <a:ext uri="{FF2B5EF4-FFF2-40B4-BE49-F238E27FC236}">
                <a16:creationId xmlns:a16="http://schemas.microsoft.com/office/drawing/2014/main" id="{BC48E308-2981-4BA0-B373-49D1D521F5AC}"/>
              </a:ext>
            </a:extLst>
          </p:cNvPr>
          <p:cNvGrpSpPr/>
          <p:nvPr/>
        </p:nvGrpSpPr>
        <p:grpSpPr>
          <a:xfrm>
            <a:off x="-953038" y="133034"/>
            <a:ext cx="14197252" cy="417195"/>
            <a:chOff x="-953038" y="133034"/>
            <a:chExt cx="14197252" cy="417195"/>
          </a:xfrm>
        </p:grpSpPr>
        <p:cxnSp>
          <p:nvCxnSpPr>
            <p:cNvPr id="35" name="直接连接符 34">
              <a:extLst>
                <a:ext uri="{FF2B5EF4-FFF2-40B4-BE49-F238E27FC236}">
                  <a16:creationId xmlns:a16="http://schemas.microsoft.com/office/drawing/2014/main" id="{C5A2D02E-9C30-4858-BAF5-67640E0D6ABB}"/>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0FF2DF7-6D3B-43BA-80D1-088C92EBA989}"/>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12EACE8-C2CD-4B00-A80C-E45E90BA1577}"/>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endParaRPr>
            </a:p>
          </p:txBody>
        </p:sp>
      </p:grpSp>
      <p:sp>
        <p:nvSpPr>
          <p:cNvPr id="38" name="文本框 31">
            <a:extLst>
              <a:ext uri="{FF2B5EF4-FFF2-40B4-BE49-F238E27FC236}">
                <a16:creationId xmlns:a16="http://schemas.microsoft.com/office/drawing/2014/main" id="{17720863-0B6C-9551-1309-981D7BBFB505}"/>
              </a:ext>
            </a:extLst>
          </p:cNvPr>
          <p:cNvSpPr txBox="1">
            <a:spLocks/>
          </p:cNvSpPr>
          <p:nvPr/>
        </p:nvSpPr>
        <p:spPr>
          <a:xfrm>
            <a:off x="4731183" y="2854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Phân</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Tích</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Và</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Thiết</a:t>
            </a:r>
            <a:r>
              <a:rPr lang="en-US" altLang="ko-KR"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ko-KR"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Kế</a:t>
            </a:r>
            <a:endParaRPr kumimoji="0" lang="ko-KR" altLang="en-US"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endParaRPr>
          </a:p>
        </p:txBody>
      </p:sp>
      <p:sp>
        <p:nvSpPr>
          <p:cNvPr id="39" name="TextBox 38">
            <a:extLst>
              <a:ext uri="{FF2B5EF4-FFF2-40B4-BE49-F238E27FC236}">
                <a16:creationId xmlns:a16="http://schemas.microsoft.com/office/drawing/2014/main" id="{D7EE7968-9949-8D2A-3FDC-EC801205269F}"/>
              </a:ext>
            </a:extLst>
          </p:cNvPr>
          <p:cNvSpPr txBox="1"/>
          <p:nvPr/>
        </p:nvSpPr>
        <p:spPr>
          <a:xfrm>
            <a:off x="662473" y="1166327"/>
            <a:ext cx="3646880" cy="461665"/>
          </a:xfrm>
          <a:prstGeom prst="rect">
            <a:avLst/>
          </a:prstGeom>
          <a:noFill/>
        </p:spPr>
        <p:txBody>
          <a:bodyPr wrap="square" rtlCol="0">
            <a:spAutoFit/>
          </a:bodyPr>
          <a:lstStyle/>
          <a:p>
            <a:r>
              <a:rPr lang="en-US" sz="2400">
                <a:solidFill>
                  <a:srgbClr val="FF0000"/>
                </a:solidFill>
                <a:latin typeface="Arial" panose="020B0604020202020204" pitchFamily="34" charset="0"/>
                <a:cs typeface="Arial" panose="020B0604020202020204" pitchFamily="34" charset="0"/>
              </a:rPr>
              <a:t>2. </a:t>
            </a:r>
            <a:r>
              <a:rPr lang="en-US" sz="2400" err="1">
                <a:solidFill>
                  <a:srgbClr val="FF0000"/>
                </a:solidFill>
                <a:latin typeface="Arial" panose="020B0604020202020204" pitchFamily="34" charset="0"/>
                <a:cs typeface="Arial" panose="020B0604020202020204" pitchFamily="34" charset="0"/>
              </a:rPr>
              <a:t>Các</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Chức</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Năng</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Chính</a:t>
            </a:r>
            <a:endParaRPr lang="en-US" sz="2400">
              <a:solidFill>
                <a:srgbClr val="FF00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351C7232-B309-C9D6-CB1E-606A40C829E3}"/>
              </a:ext>
            </a:extLst>
          </p:cNvPr>
          <p:cNvSpPr txBox="1"/>
          <p:nvPr/>
        </p:nvSpPr>
        <p:spPr>
          <a:xfrm>
            <a:off x="1799408" y="2964410"/>
            <a:ext cx="2971800" cy="461665"/>
          </a:xfrm>
          <a:prstGeom prst="rect">
            <a:avLst/>
          </a:prstGeom>
          <a:noFill/>
        </p:spPr>
        <p:txBody>
          <a:bodyPr wrap="square" rtlCol="0">
            <a:spAutoFit/>
          </a:bodyPr>
          <a:lstStyle/>
          <a:p>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Đăng</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Nhập</a:t>
            </a:r>
            <a:endParaRPr lang="en-GB"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41" name="TextBox 40">
            <a:extLst>
              <a:ext uri="{FF2B5EF4-FFF2-40B4-BE49-F238E27FC236}">
                <a16:creationId xmlns:a16="http://schemas.microsoft.com/office/drawing/2014/main" id="{4307C8D0-14C9-E436-F63D-256AABB2E7AF}"/>
              </a:ext>
            </a:extLst>
          </p:cNvPr>
          <p:cNvSpPr txBox="1"/>
          <p:nvPr/>
        </p:nvSpPr>
        <p:spPr>
          <a:xfrm>
            <a:off x="1799408" y="3977754"/>
            <a:ext cx="2971800" cy="461665"/>
          </a:xfrm>
          <a:prstGeom prst="rect">
            <a:avLst/>
          </a:prstGeom>
          <a:noFill/>
        </p:spPr>
        <p:txBody>
          <a:bodyPr wrap="square" rtlCol="0">
            <a:spAutoFit/>
          </a:bodyPr>
          <a:lstStyle/>
          <a:p>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Đăng</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Xuất</a:t>
            </a:r>
            <a:endParaRPr lang="en-GB"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42" name="TextBox 41">
            <a:extLst>
              <a:ext uri="{FF2B5EF4-FFF2-40B4-BE49-F238E27FC236}">
                <a16:creationId xmlns:a16="http://schemas.microsoft.com/office/drawing/2014/main" id="{E3DBFA9E-0897-7A4C-ED99-6C0DEFB263C5}"/>
              </a:ext>
            </a:extLst>
          </p:cNvPr>
          <p:cNvSpPr txBox="1"/>
          <p:nvPr/>
        </p:nvSpPr>
        <p:spPr>
          <a:xfrm>
            <a:off x="1799408" y="4933276"/>
            <a:ext cx="3181154" cy="461665"/>
          </a:xfrm>
          <a:prstGeom prst="rect">
            <a:avLst/>
          </a:prstGeom>
          <a:noFill/>
        </p:spPr>
        <p:txBody>
          <a:bodyPr wrap="square" rtlCol="0">
            <a:spAutoFit/>
          </a:bodyPr>
          <a:lstStyle/>
          <a:p>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Chỉnh</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Sửa</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Thông</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Tin</a:t>
            </a:r>
            <a:endParaRPr lang="en-GB"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43" name="TextBox 42">
            <a:extLst>
              <a:ext uri="{FF2B5EF4-FFF2-40B4-BE49-F238E27FC236}">
                <a16:creationId xmlns:a16="http://schemas.microsoft.com/office/drawing/2014/main" id="{25A3F795-EC2C-6466-486B-99E997AC3B59}"/>
              </a:ext>
            </a:extLst>
          </p:cNvPr>
          <p:cNvSpPr txBox="1"/>
          <p:nvPr/>
        </p:nvSpPr>
        <p:spPr>
          <a:xfrm>
            <a:off x="7420792" y="1947741"/>
            <a:ext cx="2971800" cy="461665"/>
          </a:xfrm>
          <a:prstGeom prst="rect">
            <a:avLst/>
          </a:prstGeom>
          <a:noFill/>
        </p:spPr>
        <p:txBody>
          <a:bodyPr wrap="square" rtlCol="0">
            <a:spAutoFit/>
          </a:bodyPr>
          <a:lstStyle/>
          <a:p>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Đặt</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Hàng</a:t>
            </a:r>
            <a:endParaRPr lang="en-GB"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44" name="TextBox 43">
            <a:extLst>
              <a:ext uri="{FF2B5EF4-FFF2-40B4-BE49-F238E27FC236}">
                <a16:creationId xmlns:a16="http://schemas.microsoft.com/office/drawing/2014/main" id="{4ACD96EA-2A44-5004-F8EF-16B3C1E5222E}"/>
              </a:ext>
            </a:extLst>
          </p:cNvPr>
          <p:cNvSpPr txBox="1"/>
          <p:nvPr/>
        </p:nvSpPr>
        <p:spPr>
          <a:xfrm>
            <a:off x="7420792" y="2964410"/>
            <a:ext cx="2971800" cy="461665"/>
          </a:xfrm>
          <a:prstGeom prst="rect">
            <a:avLst/>
          </a:prstGeom>
          <a:noFill/>
        </p:spPr>
        <p:txBody>
          <a:bodyPr wrap="square" rtlCol="0">
            <a:spAutoFit/>
          </a:bodyPr>
          <a:lstStyle/>
          <a:p>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Xử</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Lý</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Đơn</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Hàng</a:t>
            </a:r>
            <a:endParaRPr lang="en-GB"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45" name="TextBox 44">
            <a:extLst>
              <a:ext uri="{FF2B5EF4-FFF2-40B4-BE49-F238E27FC236}">
                <a16:creationId xmlns:a16="http://schemas.microsoft.com/office/drawing/2014/main" id="{5E6606EE-479A-5434-CE1D-F9E8089C1551}"/>
              </a:ext>
            </a:extLst>
          </p:cNvPr>
          <p:cNvSpPr txBox="1"/>
          <p:nvPr/>
        </p:nvSpPr>
        <p:spPr>
          <a:xfrm>
            <a:off x="7420792" y="3977753"/>
            <a:ext cx="2971800" cy="461665"/>
          </a:xfrm>
          <a:prstGeom prst="rect">
            <a:avLst/>
          </a:prstGeom>
          <a:noFill/>
        </p:spPr>
        <p:txBody>
          <a:bodyPr wrap="square" rtlCol="0">
            <a:spAutoFit/>
          </a:bodyPr>
          <a:lstStyle/>
          <a:p>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Mua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Hàng</a:t>
            </a:r>
            <a:endParaRPr lang="en-GB"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46" name="TextBox 45">
            <a:extLst>
              <a:ext uri="{FF2B5EF4-FFF2-40B4-BE49-F238E27FC236}">
                <a16:creationId xmlns:a16="http://schemas.microsoft.com/office/drawing/2014/main" id="{3F72E57D-10F6-482F-EDF9-502867BA50A8}"/>
              </a:ext>
            </a:extLst>
          </p:cNvPr>
          <p:cNvSpPr txBox="1"/>
          <p:nvPr/>
        </p:nvSpPr>
        <p:spPr>
          <a:xfrm>
            <a:off x="7420792" y="4953837"/>
            <a:ext cx="3328272" cy="461665"/>
          </a:xfrm>
          <a:prstGeom prst="rect">
            <a:avLst/>
          </a:prstGeom>
          <a:noFill/>
        </p:spPr>
        <p:txBody>
          <a:bodyPr wrap="square" rtlCol="0">
            <a:spAutoFit/>
          </a:bodyPr>
          <a:lstStyle/>
          <a:p>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Chỉnh</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Sửa</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Sản</a:t>
            </a:r>
            <a:r>
              <a:rPr lang="en-US"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sz="24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Phẩm</a:t>
            </a:r>
            <a:endParaRPr lang="en-GB" sz="24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Tree>
    <p:extLst>
      <p:ext uri="{BB962C8B-B14F-4D97-AF65-F5344CB8AC3E}">
        <p14:creationId xmlns:p14="http://schemas.microsoft.com/office/powerpoint/2010/main" val="157532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down)">
                                      <p:cBhvr>
                                        <p:cTn id="11" dur="500"/>
                                        <p:tgtEl>
                                          <p:spTgt spid="67"/>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wipe(down)">
                                      <p:cBhvr>
                                        <p:cTn id="14" dur="5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barn(inVertical)">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wipe(down)">
                                      <p:cBhvr>
                                        <p:cTn id="30" dur="50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wipe(down)">
                                      <p:cBhvr>
                                        <p:cTn id="38" dur="500"/>
                                        <p:tgtEl>
                                          <p:spTgt spid="80"/>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barn(inVertical)">
                                      <p:cBhvr>
                                        <p:cTn id="43" dur="500"/>
                                        <p:tgtEl>
                                          <p:spTgt spid="43"/>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barn(inVertical)">
                                      <p:cBhvr>
                                        <p:cTn id="46" dur="500"/>
                                        <p:tgtEl>
                                          <p:spTgt spid="8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down)">
                                      <p:cBhvr>
                                        <p:cTn id="54" dur="500"/>
                                        <p:tgtEl>
                                          <p:spTgt spid="88"/>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barn(inVertical)">
                                      <p:cBhvr>
                                        <p:cTn id="59" dur="500"/>
                                        <p:tgtEl>
                                          <p:spTgt spid="45"/>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barn(inVertical)">
                                      <p:cBhvr>
                                        <p:cTn id="62" dur="500"/>
                                        <p:tgtEl>
                                          <p:spTgt spid="9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down)">
                                      <p:cBhvr>
                                        <p:cTn id="67" dur="500"/>
                                        <p:tgtEl>
                                          <p:spTgt spid="46"/>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wipe(down)">
                                      <p:cBhvr>
                                        <p:cTn id="7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animBg="1"/>
      <p:bldP spid="72" grpId="0" animBg="1"/>
      <p:bldP spid="76" grpId="0" animBg="1"/>
      <p:bldP spid="80" grpId="0" animBg="1"/>
      <p:bldP spid="84" grpId="0" animBg="1"/>
      <p:bldP spid="88" grpId="0" animBg="1"/>
      <p:bldP spid="92" grpId="0" animBg="1"/>
      <p:bldP spid="96" grpId="0" animBg="1"/>
      <p:bldP spid="39" grpId="0"/>
      <p:bldP spid="40" grpId="0"/>
      <p:bldP spid="41" grpId="0"/>
      <p:bldP spid="42" grpId="0"/>
      <p:bldP spid="43" grpId="0"/>
      <p:bldP spid="44" grpId="0"/>
      <p:bldP spid="45"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3FD9BFA0-07C3-4712-9DC3-A09A62BC550E}"/>
              </a:ext>
            </a:extLst>
          </p:cNvPr>
          <p:cNvGrpSpPr/>
          <p:nvPr/>
        </p:nvGrpSpPr>
        <p:grpSpPr>
          <a:xfrm>
            <a:off x="-8021" y="0"/>
            <a:ext cx="12200021" cy="6858000"/>
            <a:chOff x="-8021" y="0"/>
            <a:chExt cx="12200021" cy="6858000"/>
          </a:xfrm>
        </p:grpSpPr>
        <p:pic>
          <p:nvPicPr>
            <p:cNvPr id="20" name="图片 19">
              <a:extLst>
                <a:ext uri="{FF2B5EF4-FFF2-40B4-BE49-F238E27FC236}">
                  <a16:creationId xmlns:a16="http://schemas.microsoft.com/office/drawing/2014/main" id="{4A54463A-580C-4435-A0D1-ABEB2B40778A}"/>
                </a:ext>
              </a:extLst>
            </p:cNvPr>
            <p:cNvPicPr>
              <a:picLocks noChangeAspect="1"/>
            </p:cNvPicPr>
            <p:nvPr/>
          </p:nvPicPr>
          <p:blipFill rotWithShape="1">
            <a:blip r:embed="rId2">
              <a:extLst>
                <a:ext uri="{28A0092B-C50C-407E-A947-70E740481C1C}">
                  <a14:useLocalDpi xmlns:a14="http://schemas.microsoft.com/office/drawing/2010/main" val="0"/>
                </a:ext>
              </a:extLst>
            </a:blip>
            <a:srcRect l="62469" t="27438"/>
            <a:stretch/>
          </p:blipFill>
          <p:spPr>
            <a:xfrm flipH="1">
              <a:off x="-8021" y="0"/>
              <a:ext cx="8107605" cy="6858000"/>
            </a:xfrm>
            <a:prstGeom prst="rect">
              <a:avLst/>
            </a:prstGeom>
          </p:spPr>
        </p:pic>
        <p:pic>
          <p:nvPicPr>
            <p:cNvPr id="5" name="图片 4">
              <a:extLst>
                <a:ext uri="{FF2B5EF4-FFF2-40B4-BE49-F238E27FC236}">
                  <a16:creationId xmlns:a16="http://schemas.microsoft.com/office/drawing/2014/main" id="{1AFC7F66-5A74-452B-B3FF-7CDD4463D1AB}"/>
                </a:ext>
              </a:extLst>
            </p:cNvPr>
            <p:cNvPicPr>
              <a:picLocks noChangeAspect="1"/>
            </p:cNvPicPr>
            <p:nvPr/>
          </p:nvPicPr>
          <p:blipFill rotWithShape="1">
            <a:blip r:embed="rId2">
              <a:extLst>
                <a:ext uri="{28A0092B-C50C-407E-A947-70E740481C1C}">
                  <a14:useLocalDpi xmlns:a14="http://schemas.microsoft.com/office/drawing/2010/main" val="0"/>
                </a:ext>
              </a:extLst>
            </a:blip>
            <a:srcRect l="71782" t="27438"/>
            <a:stretch/>
          </p:blipFill>
          <p:spPr>
            <a:xfrm>
              <a:off x="6096000" y="0"/>
              <a:ext cx="6096000" cy="6858000"/>
            </a:xfrm>
            <a:prstGeom prst="rect">
              <a:avLst/>
            </a:prstGeom>
          </p:spPr>
        </p:pic>
      </p:grpSp>
      <p:sp>
        <p:nvSpPr>
          <p:cNvPr id="9" name="文本框 12">
            <a:extLst>
              <a:ext uri="{FF2B5EF4-FFF2-40B4-BE49-F238E27FC236}">
                <a16:creationId xmlns:a16="http://schemas.microsoft.com/office/drawing/2014/main" id="{95D494E7-3536-44BB-AA14-7669D2FF4FB6}"/>
              </a:ext>
            </a:extLst>
          </p:cNvPr>
          <p:cNvSpPr txBox="1">
            <a:spLocks noChangeArrowheads="1"/>
          </p:cNvSpPr>
          <p:nvPr/>
        </p:nvSpPr>
        <p:spPr bwMode="auto">
          <a:xfrm>
            <a:off x="3359019" y="3020295"/>
            <a:ext cx="6096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dist">
              <a:defRPr/>
            </a:pP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Kết</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Luận</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Và</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Hướng</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Phát</a:t>
            </a: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Triển</a:t>
            </a:r>
            <a:endParaRPr lang="zh-CN" altLang="en-US"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11" name="文本框 10">
            <a:extLst>
              <a:ext uri="{FF2B5EF4-FFF2-40B4-BE49-F238E27FC236}">
                <a16:creationId xmlns:a16="http://schemas.microsoft.com/office/drawing/2014/main" id="{7782283C-5403-4AC2-8AB6-544A31E24B1B}"/>
              </a:ext>
            </a:extLst>
          </p:cNvPr>
          <p:cNvSpPr txBox="1">
            <a:spLocks noChangeArrowheads="1"/>
          </p:cNvSpPr>
          <p:nvPr/>
        </p:nvSpPr>
        <p:spPr bwMode="auto">
          <a:xfrm>
            <a:off x="5388292" y="1936266"/>
            <a:ext cx="1415417" cy="100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5400" b="1" i="0" u="none" strike="noStrike" kern="1200" cap="none" spc="0" normalizeH="0" baseline="0" noProof="0">
                <a:ln>
                  <a:noFill/>
                </a:ln>
                <a:effectLst/>
                <a:uLnTx/>
                <a:uFillTx/>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rPr>
              <a:t>05</a:t>
            </a:r>
            <a:endParaRPr kumimoji="0" lang="zh-CN" altLang="en-US" sz="5400" b="1" i="0" u="none" strike="noStrike" kern="1200" cap="none" spc="0" normalizeH="0" baseline="0" noProof="0">
              <a:ln>
                <a:noFill/>
              </a:ln>
              <a:effectLst/>
              <a:uLnTx/>
              <a:uFillTx/>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endParaRPr>
          </a:p>
        </p:txBody>
      </p:sp>
    </p:spTree>
    <p:extLst>
      <p:ext uri="{BB962C8B-B14F-4D97-AF65-F5344CB8AC3E}">
        <p14:creationId xmlns:p14="http://schemas.microsoft.com/office/powerpoint/2010/main" val="29537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randombar(horizontal)">
                                      <p:cBhvr>
                                        <p:cTn id="11" dur="500"/>
                                        <p:tgtEl>
                                          <p:spTgt spid="2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CABA26C-DF09-4C60-BB8A-92846D2F25DE}"/>
              </a:ext>
            </a:extLst>
          </p:cNvPr>
          <p:cNvPicPr>
            <a:picLocks noChangeAspect="1"/>
          </p:cNvPicPr>
          <p:nvPr/>
        </p:nvPicPr>
        <p:blipFill rotWithShape="1">
          <a:blip r:embed="rId2">
            <a:extLst>
              <a:ext uri="{28A0092B-C50C-407E-A947-70E740481C1C}">
                <a14:useLocalDpi xmlns:a14="http://schemas.microsoft.com/office/drawing/2010/main" val="0"/>
              </a:ext>
            </a:extLst>
          </a:blip>
          <a:srcRect l="22222"/>
          <a:stretch/>
        </p:blipFill>
        <p:spPr>
          <a:xfrm>
            <a:off x="0" y="7862"/>
            <a:ext cx="12192000" cy="6858000"/>
          </a:xfrm>
          <a:prstGeom prst="rect">
            <a:avLst/>
          </a:prstGeom>
        </p:spPr>
      </p:pic>
      <p:sp>
        <p:nvSpPr>
          <p:cNvPr id="3" name="标题 2"/>
          <p:cNvSpPr>
            <a:spLocks noGrp="1"/>
          </p:cNvSpPr>
          <p:nvPr>
            <p:ph type="title"/>
          </p:nvPr>
        </p:nvSpPr>
        <p:spPr>
          <a:xfrm>
            <a:off x="-1167319" y="547918"/>
            <a:ext cx="13359319" cy="1325563"/>
          </a:xfrm>
        </p:spPr>
        <p:txBody>
          <a:bodyPr>
            <a:normAutofit/>
          </a:bodyPr>
          <a:lstStyle/>
          <a:p>
            <a:pPr algn="ctr"/>
            <a:r>
              <a:rPr kumimoji="1" lang="en-US" altLang="zh-CN" sz="4000">
                <a:solidFill>
                  <a:schemeClr val="tx1"/>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NỘI DUNG THỰC HIỆN</a:t>
            </a:r>
            <a:endParaRPr kumimoji="1" lang="zh-CN" altLang="en-US" sz="4000">
              <a:solidFill>
                <a:schemeClr val="tx1"/>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grpSp>
        <p:nvGrpSpPr>
          <p:cNvPr id="28" name="组合 27">
            <a:extLst>
              <a:ext uri="{FF2B5EF4-FFF2-40B4-BE49-F238E27FC236}">
                <a16:creationId xmlns:a16="http://schemas.microsoft.com/office/drawing/2014/main" id="{79DD716B-ABD4-404D-AAA1-BC8AF7228405}"/>
              </a:ext>
            </a:extLst>
          </p:cNvPr>
          <p:cNvGrpSpPr/>
          <p:nvPr/>
        </p:nvGrpSpPr>
        <p:grpSpPr>
          <a:xfrm>
            <a:off x="2456868" y="1780491"/>
            <a:ext cx="157162" cy="4882956"/>
            <a:chOff x="3565821" y="1751308"/>
            <a:chExt cx="157162" cy="4882956"/>
          </a:xfrm>
        </p:grpSpPr>
        <p:cxnSp>
          <p:nvCxnSpPr>
            <p:cNvPr id="8" name="直线连接符 7"/>
            <p:cNvCxnSpPr>
              <a:cxnSpLocks/>
            </p:cNvCxnSpPr>
            <p:nvPr/>
          </p:nvCxnSpPr>
          <p:spPr>
            <a:xfrm>
              <a:off x="3644402" y="1751308"/>
              <a:ext cx="0" cy="48829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3565821" y="2506125"/>
              <a:ext cx="157162" cy="157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chemeClr val="accent6"/>
                </a:solidFill>
                <a:effectLst/>
                <a:highlight>
                  <a:srgbClr val="008000"/>
                </a:highligh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0" name="椭圆 9"/>
            <p:cNvSpPr/>
            <p:nvPr/>
          </p:nvSpPr>
          <p:spPr>
            <a:xfrm>
              <a:off x="3565821" y="4249201"/>
              <a:ext cx="157162" cy="157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chemeClr val="accent6"/>
                </a:solidFill>
                <a:effectLst/>
                <a:highlight>
                  <a:srgbClr val="008000"/>
                </a:highligh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1" name="椭圆 10"/>
            <p:cNvSpPr/>
            <p:nvPr/>
          </p:nvSpPr>
          <p:spPr>
            <a:xfrm>
              <a:off x="3565821" y="3377663"/>
              <a:ext cx="157162" cy="157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chemeClr val="accent6"/>
                </a:solidFill>
                <a:effectLst/>
                <a:highlight>
                  <a:srgbClr val="008000"/>
                </a:highligh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2" name="椭圆 11"/>
            <p:cNvSpPr/>
            <p:nvPr/>
          </p:nvSpPr>
          <p:spPr>
            <a:xfrm>
              <a:off x="3565821" y="5120738"/>
              <a:ext cx="157162" cy="157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chemeClr val="accent6"/>
                </a:solidFill>
                <a:effectLst/>
                <a:highlight>
                  <a:srgbClr val="008000"/>
                </a:highlight>
                <a:uLnTx/>
                <a:uFillTx/>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7" name="组合 26">
            <a:extLst>
              <a:ext uri="{FF2B5EF4-FFF2-40B4-BE49-F238E27FC236}">
                <a16:creationId xmlns:a16="http://schemas.microsoft.com/office/drawing/2014/main" id="{AD3296B1-E695-4452-9C99-940BD70B9BCC}"/>
              </a:ext>
            </a:extLst>
          </p:cNvPr>
          <p:cNvGrpSpPr/>
          <p:nvPr/>
        </p:nvGrpSpPr>
        <p:grpSpPr>
          <a:xfrm>
            <a:off x="2999071" y="2242920"/>
            <a:ext cx="6514577" cy="665860"/>
            <a:chOff x="2759672" y="2306727"/>
            <a:chExt cx="6514577" cy="665860"/>
          </a:xfrm>
        </p:grpSpPr>
        <p:sp>
          <p:nvSpPr>
            <p:cNvPr id="14" name="文本框 1">
              <a:extLst>
                <a:ext uri="{FF2B5EF4-FFF2-40B4-BE49-F238E27FC236}">
                  <a16:creationId xmlns:a16="http://schemas.microsoft.com/office/drawing/2014/main" id="{BADAAB97-D650-45F2-AD43-004E63F1871B}"/>
                </a:ext>
              </a:extLst>
            </p:cNvPr>
            <p:cNvSpPr txBox="1"/>
            <p:nvPr/>
          </p:nvSpPr>
          <p:spPr>
            <a:xfrm>
              <a:off x="2759672" y="2306727"/>
              <a:ext cx="6514577" cy="58477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Tổng</a:t>
              </a:r>
              <a:r>
                <a:rPr lang="en-US" altLang="zh-CN"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Quan </a:t>
              </a: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Về</a:t>
              </a:r>
              <a:r>
                <a:rPr lang="en-US" altLang="zh-CN"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Đề</a:t>
              </a:r>
              <a:r>
                <a:rPr lang="en-US" altLang="zh-CN"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Tài</a:t>
              </a:r>
              <a:endParaRPr kumimoji="0" lang="zh-CN" altLang="en-US"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15" name="文本框 14">
              <a:extLst>
                <a:ext uri="{FF2B5EF4-FFF2-40B4-BE49-F238E27FC236}">
                  <a16:creationId xmlns:a16="http://schemas.microsoft.com/office/drawing/2014/main" id="{5E891455-BD90-40C4-BDC3-C6B87B70A84A}"/>
                </a:ext>
              </a:extLst>
            </p:cNvPr>
            <p:cNvSpPr txBox="1"/>
            <p:nvPr/>
          </p:nvSpPr>
          <p:spPr>
            <a:xfrm>
              <a:off x="2838251" y="2326256"/>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01</a:t>
              </a:r>
              <a:endParaRPr kumimoji="0" lang="zh-CN" altLang="en-US" sz="36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6" name="组合 25">
            <a:extLst>
              <a:ext uri="{FF2B5EF4-FFF2-40B4-BE49-F238E27FC236}">
                <a16:creationId xmlns:a16="http://schemas.microsoft.com/office/drawing/2014/main" id="{99137B4D-3228-41EF-966E-DFC27C5DCAF2}"/>
              </a:ext>
            </a:extLst>
          </p:cNvPr>
          <p:cNvGrpSpPr/>
          <p:nvPr/>
        </p:nvGrpSpPr>
        <p:grpSpPr>
          <a:xfrm>
            <a:off x="2237363" y="3138422"/>
            <a:ext cx="8551666" cy="665860"/>
            <a:chOff x="1997964" y="3202229"/>
            <a:chExt cx="8551666" cy="665860"/>
          </a:xfrm>
        </p:grpSpPr>
        <p:sp>
          <p:nvSpPr>
            <p:cNvPr id="16" name="文本框 1">
              <a:extLst>
                <a:ext uri="{FF2B5EF4-FFF2-40B4-BE49-F238E27FC236}">
                  <a16:creationId xmlns:a16="http://schemas.microsoft.com/office/drawing/2014/main" id="{6CCB55E8-7CAC-4BD1-981D-3B1EFEEECFD0}"/>
                </a:ext>
              </a:extLst>
            </p:cNvPr>
            <p:cNvSpPr txBox="1"/>
            <p:nvPr/>
          </p:nvSpPr>
          <p:spPr>
            <a:xfrm>
              <a:off x="1997964" y="3202229"/>
              <a:ext cx="8551666" cy="584775"/>
            </a:xfrm>
            <a:prstGeom prst="rect">
              <a:avLst/>
            </a:prstGeom>
            <a:noFill/>
            <a:ln w="9525">
              <a:noFill/>
            </a:ln>
          </p:spPr>
          <p:txBody>
            <a:bodyPr wrap="square">
              <a:spAutoFit/>
            </a:bodyPr>
            <a:lstStyle/>
            <a:p>
              <a:pPr marR="0" lvl="0" indent="168275"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err="1">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Cơ</a:t>
              </a:r>
              <a:r>
                <a:rPr kumimoji="0" lang="en-US" altLang="zh-CN"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kumimoji="0" lang="en-US" altLang="zh-CN" sz="3200" b="0" i="0" u="none" strike="noStrike" kern="1200" cap="none" spc="0" normalizeH="0" baseline="0" noProof="0" err="1">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Sở</a:t>
              </a:r>
              <a:r>
                <a:rPr kumimoji="0" lang="en-US" altLang="zh-CN"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kumimoji="0" lang="en-US" altLang="zh-CN" sz="3200" b="0" i="0" u="none" strike="noStrike" kern="1200" cap="none" spc="0" normalizeH="0" baseline="0" noProof="0" err="1">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Dữ</a:t>
              </a:r>
              <a:r>
                <a:rPr kumimoji="0" lang="en-US" altLang="zh-CN"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kumimoji="0" lang="en-US" altLang="zh-CN" sz="3200" b="0" i="0" u="none" strike="noStrike" kern="1200" cap="none" spc="0" normalizeH="0" baseline="0" noProof="0" err="1">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Liệu</a:t>
              </a:r>
              <a:r>
                <a:rPr kumimoji="0" lang="en-US" altLang="zh-CN"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kumimoji="0" lang="en-US" altLang="zh-CN" sz="3200" b="0" i="0" u="none" strike="noStrike" kern="1200" cap="none" spc="0" normalizeH="0" baseline="0" noProof="0" err="1">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Tập</a:t>
              </a:r>
              <a:r>
                <a:rPr kumimoji="0" lang="en-US" altLang="zh-CN"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kumimoji="0" lang="en-US" altLang="zh-CN" sz="3200" b="0" i="0" u="none" strike="noStrike" kern="1200" cap="none" spc="0" normalizeH="0" baseline="0" noProof="0" err="1">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Trung</a:t>
              </a:r>
              <a:endParaRPr kumimoji="0" lang="zh-CN" altLang="en-US"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17" name="文本框 16">
              <a:extLst>
                <a:ext uri="{FF2B5EF4-FFF2-40B4-BE49-F238E27FC236}">
                  <a16:creationId xmlns:a16="http://schemas.microsoft.com/office/drawing/2014/main" id="{531CABB2-4907-4546-80C6-9D78794C0CD7}"/>
                </a:ext>
              </a:extLst>
            </p:cNvPr>
            <p:cNvSpPr txBox="1"/>
            <p:nvPr/>
          </p:nvSpPr>
          <p:spPr>
            <a:xfrm>
              <a:off x="2838251" y="3221758"/>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02</a:t>
              </a:r>
              <a:endParaRPr kumimoji="0" lang="zh-CN" altLang="en-US" sz="36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5" name="组合 24">
            <a:extLst>
              <a:ext uri="{FF2B5EF4-FFF2-40B4-BE49-F238E27FC236}">
                <a16:creationId xmlns:a16="http://schemas.microsoft.com/office/drawing/2014/main" id="{91C39E1B-F7D9-4DC4-A6C0-7AC2F180D46E}"/>
              </a:ext>
            </a:extLst>
          </p:cNvPr>
          <p:cNvGrpSpPr/>
          <p:nvPr/>
        </p:nvGrpSpPr>
        <p:grpSpPr>
          <a:xfrm>
            <a:off x="2999071" y="3972368"/>
            <a:ext cx="5558557" cy="665860"/>
            <a:chOff x="2759672" y="4036175"/>
            <a:chExt cx="5558557" cy="665860"/>
          </a:xfrm>
        </p:grpSpPr>
        <p:sp>
          <p:nvSpPr>
            <p:cNvPr id="18" name="文本框 1">
              <a:extLst>
                <a:ext uri="{FF2B5EF4-FFF2-40B4-BE49-F238E27FC236}">
                  <a16:creationId xmlns:a16="http://schemas.microsoft.com/office/drawing/2014/main" id="{AE3403AD-AFAE-40A9-BBE8-E02A2EC65021}"/>
                </a:ext>
              </a:extLst>
            </p:cNvPr>
            <p:cNvSpPr txBox="1"/>
            <p:nvPr/>
          </p:nvSpPr>
          <p:spPr>
            <a:xfrm>
              <a:off x="2759672" y="4036175"/>
              <a:ext cx="5558557" cy="584775"/>
            </a:xfrm>
            <a:prstGeom prst="rect">
              <a:avLst/>
            </a:prstGeom>
            <a:noFill/>
            <a:ln w="9525">
              <a:noFill/>
            </a:ln>
          </p:spPr>
          <p:txBody>
            <a:bodyPr wrap="square">
              <a:spAutoFit/>
            </a:bodyPr>
            <a:lstStyle/>
            <a:p>
              <a:pPr marR="0" lvl="0" algn="ctr" defTabSz="914400" rtl="0" eaLnBrk="1" fontAlgn="auto" latinLnBrk="0" hangingPunct="1">
                <a:lnSpc>
                  <a:spcPct val="100000"/>
                </a:lnSpc>
                <a:spcBef>
                  <a:spcPts val="0"/>
                </a:spcBef>
                <a:spcAft>
                  <a:spcPts val="0"/>
                </a:spcAft>
                <a:buClrTx/>
                <a:buSzTx/>
                <a:buFontTx/>
                <a:buNone/>
                <a:tabLst/>
                <a:defRPr/>
              </a:pP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Công</a:t>
              </a:r>
              <a:r>
                <a:rPr lang="en-US" altLang="zh-CN"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Cụ</a:t>
              </a:r>
              <a:r>
                <a:rPr lang="en-US" altLang="zh-CN"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Hỗ</a:t>
              </a:r>
              <a:r>
                <a:rPr lang="en-US" altLang="zh-CN"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Trợ</a:t>
              </a:r>
              <a:endParaRPr kumimoji="0" lang="zh-CN" altLang="en-US"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19" name="文本框 18">
              <a:extLst>
                <a:ext uri="{FF2B5EF4-FFF2-40B4-BE49-F238E27FC236}">
                  <a16:creationId xmlns:a16="http://schemas.microsoft.com/office/drawing/2014/main" id="{8340FF35-424E-4487-A4A4-4C3291522660}"/>
                </a:ext>
              </a:extLst>
            </p:cNvPr>
            <p:cNvSpPr txBox="1"/>
            <p:nvPr/>
          </p:nvSpPr>
          <p:spPr>
            <a:xfrm>
              <a:off x="2843417" y="4055704"/>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03</a:t>
              </a:r>
              <a:endParaRPr kumimoji="0" lang="zh-CN" altLang="en-US" sz="36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4" name="组合 23">
            <a:extLst>
              <a:ext uri="{FF2B5EF4-FFF2-40B4-BE49-F238E27FC236}">
                <a16:creationId xmlns:a16="http://schemas.microsoft.com/office/drawing/2014/main" id="{A4DD5C1F-F11A-4CFC-9ECD-8A63D2BEA30B}"/>
              </a:ext>
            </a:extLst>
          </p:cNvPr>
          <p:cNvGrpSpPr/>
          <p:nvPr/>
        </p:nvGrpSpPr>
        <p:grpSpPr>
          <a:xfrm>
            <a:off x="2999071" y="4885222"/>
            <a:ext cx="7973726" cy="665860"/>
            <a:chOff x="2759672" y="4949029"/>
            <a:chExt cx="7973726" cy="665860"/>
          </a:xfrm>
        </p:grpSpPr>
        <p:sp>
          <p:nvSpPr>
            <p:cNvPr id="22" name="文本框 1">
              <a:extLst>
                <a:ext uri="{FF2B5EF4-FFF2-40B4-BE49-F238E27FC236}">
                  <a16:creationId xmlns:a16="http://schemas.microsoft.com/office/drawing/2014/main" id="{D0CB7743-0413-4658-A7A5-B7C58191F9C5}"/>
                </a:ext>
              </a:extLst>
            </p:cNvPr>
            <p:cNvSpPr txBox="1"/>
            <p:nvPr/>
          </p:nvSpPr>
          <p:spPr>
            <a:xfrm>
              <a:off x="2759672" y="4949029"/>
              <a:ext cx="7973726" cy="584775"/>
            </a:xfrm>
            <a:prstGeom prst="rect">
              <a:avLst/>
            </a:prstGeom>
            <a:noFill/>
            <a:ln w="9525">
              <a:noFill/>
            </a:ln>
          </p:spPr>
          <p:txBody>
            <a:bodyPr wrap="square">
              <a:spAutoFit/>
            </a:bodyPr>
            <a:lstStyle/>
            <a:p>
              <a:pPr marR="0" lvl="0" indent="339725" algn="ctr" defTabSz="914400" rtl="0" eaLnBrk="1" fontAlgn="auto" latinLnBrk="0" hangingPunct="1">
                <a:lnSpc>
                  <a:spcPct val="100000"/>
                </a:lnSpc>
                <a:spcBef>
                  <a:spcPts val="0"/>
                </a:spcBef>
                <a:spcAft>
                  <a:spcPts val="0"/>
                </a:spcAft>
                <a:buClrTx/>
                <a:buSzTx/>
                <a:buFontTx/>
                <a:buNone/>
                <a:tabLst/>
                <a:defRPr/>
              </a:pPr>
              <a:r>
                <a:rPr lang="en-US" altLang="zh-CN"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Phân</a:t>
              </a:r>
              <a:r>
                <a:rPr lang="en-US" altLang="zh-CN"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Tích</a:t>
              </a:r>
              <a:r>
                <a:rPr lang="en-US" altLang="zh-CN"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Và</a:t>
              </a:r>
              <a:r>
                <a:rPr lang="en-US" altLang="zh-CN"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Thiết</a:t>
              </a:r>
              <a:r>
                <a:rPr lang="en-US" altLang="zh-CN" sz="3200">
                  <a:solidFill>
                    <a:prstClr val="white"/>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err="1">
                  <a:solidFill>
                    <a:prstClr val="white"/>
                  </a:solidFill>
                  <a:latin typeface="FZHei-B01S" panose="02010601030101010101" pitchFamily="2" charset="-122"/>
                  <a:ea typeface="FZHei-B01S" panose="02010601030101010101" pitchFamily="2" charset="-122"/>
                  <a:sym typeface="FZHei-B01S" panose="02010601030101010101" pitchFamily="2" charset="-122"/>
                </a:rPr>
                <a:t>Kế</a:t>
              </a:r>
              <a:r>
                <a:rPr lang="en-US" altLang="zh-CN" sz="3200">
                  <a:solidFill>
                    <a:prstClr val="white"/>
                  </a:solidFill>
                  <a:latin typeface="FZHei-B01S" panose="02010601030101010101" pitchFamily="2" charset="-122"/>
                  <a:ea typeface="FZHei-B01S" panose="02010601030101010101" pitchFamily="2" charset="-122"/>
                  <a:sym typeface="FZHei-B01S" panose="02010601030101010101" pitchFamily="2" charset="-122"/>
                </a:rPr>
                <a:t> Website</a:t>
              </a:r>
              <a:endParaRPr kumimoji="0" lang="zh-CN" altLang="en-US" sz="32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文本框 22">
              <a:extLst>
                <a:ext uri="{FF2B5EF4-FFF2-40B4-BE49-F238E27FC236}">
                  <a16:creationId xmlns:a16="http://schemas.microsoft.com/office/drawing/2014/main" id="{2EAB2106-C513-476D-81F7-45112EEF632C}"/>
                </a:ext>
              </a:extLst>
            </p:cNvPr>
            <p:cNvSpPr txBox="1"/>
            <p:nvPr/>
          </p:nvSpPr>
          <p:spPr>
            <a:xfrm>
              <a:off x="2838251" y="4968558"/>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04</a:t>
              </a:r>
              <a:endParaRPr kumimoji="0" lang="zh-CN" altLang="en-US" sz="36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9" name="椭圆 11">
            <a:extLst>
              <a:ext uri="{FF2B5EF4-FFF2-40B4-BE49-F238E27FC236}">
                <a16:creationId xmlns:a16="http://schemas.microsoft.com/office/drawing/2014/main" id="{03B55B29-0411-BE2B-7A1F-53175D0BA167}"/>
              </a:ext>
            </a:extLst>
          </p:cNvPr>
          <p:cNvSpPr/>
          <p:nvPr/>
        </p:nvSpPr>
        <p:spPr>
          <a:xfrm>
            <a:off x="2456868" y="5864296"/>
            <a:ext cx="157162" cy="157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chemeClr val="bg1"/>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nvGrpSpPr>
          <p:cNvPr id="30" name="组合 26">
            <a:extLst>
              <a:ext uri="{FF2B5EF4-FFF2-40B4-BE49-F238E27FC236}">
                <a16:creationId xmlns:a16="http://schemas.microsoft.com/office/drawing/2014/main" id="{04FD218C-0C6A-A4BA-C69A-EA2A7473F122}"/>
              </a:ext>
            </a:extLst>
          </p:cNvPr>
          <p:cNvGrpSpPr/>
          <p:nvPr/>
        </p:nvGrpSpPr>
        <p:grpSpPr>
          <a:xfrm>
            <a:off x="3077650" y="5698292"/>
            <a:ext cx="7175303" cy="646331"/>
            <a:chOff x="2685851" y="5609699"/>
            <a:chExt cx="7175303" cy="646331"/>
          </a:xfrm>
        </p:grpSpPr>
        <p:sp>
          <p:nvSpPr>
            <p:cNvPr id="31" name="文本框 1">
              <a:extLst>
                <a:ext uri="{FF2B5EF4-FFF2-40B4-BE49-F238E27FC236}">
                  <a16:creationId xmlns:a16="http://schemas.microsoft.com/office/drawing/2014/main" id="{DED3C566-8CCC-4DBB-3085-D2F99CA2709D}"/>
                </a:ext>
              </a:extLst>
            </p:cNvPr>
            <p:cNvSpPr txBox="1"/>
            <p:nvPr/>
          </p:nvSpPr>
          <p:spPr>
            <a:xfrm>
              <a:off x="3606270" y="5636714"/>
              <a:ext cx="6254884" cy="58477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err="1">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Kết</a:t>
              </a:r>
              <a:r>
                <a:rPr kumimoji="0" lang="en-US" altLang="zh-CN"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Luận</a:t>
              </a:r>
              <a:r>
                <a:rPr lang="en-US" altLang="zh-CN"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Và</a:t>
              </a:r>
              <a:r>
                <a:rPr lang="en-US" altLang="zh-CN"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Hướng</a:t>
              </a:r>
              <a:r>
                <a:rPr lang="en-US" altLang="zh-CN"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Phát</a:t>
              </a:r>
              <a:r>
                <a:rPr lang="en-US" altLang="zh-CN"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zh-CN"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Triển</a:t>
              </a:r>
              <a:endParaRPr kumimoji="0" lang="zh-CN" altLang="en-US"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32" name="文本框 14">
              <a:extLst>
                <a:ext uri="{FF2B5EF4-FFF2-40B4-BE49-F238E27FC236}">
                  <a16:creationId xmlns:a16="http://schemas.microsoft.com/office/drawing/2014/main" id="{D5C261FF-28EB-0065-8841-8B69A3E0FBC7}"/>
                </a:ext>
              </a:extLst>
            </p:cNvPr>
            <p:cNvSpPr txBox="1"/>
            <p:nvPr/>
          </p:nvSpPr>
          <p:spPr>
            <a:xfrm>
              <a:off x="2685851" y="5609699"/>
              <a:ext cx="7264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05</a:t>
              </a:r>
              <a:endParaRPr kumimoji="0" lang="zh-CN" altLang="en-US" sz="36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spTree>
    <p:extLst>
      <p:ext uri="{BB962C8B-B14F-4D97-AF65-F5344CB8AC3E}">
        <p14:creationId xmlns:p14="http://schemas.microsoft.com/office/powerpoint/2010/main" val="144167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BD3A19BC-996B-480E-B621-34BE5D8BD868}"/>
              </a:ext>
            </a:extLst>
          </p:cNvPr>
          <p:cNvGrpSpPr/>
          <p:nvPr/>
        </p:nvGrpSpPr>
        <p:grpSpPr>
          <a:xfrm>
            <a:off x="-953038" y="133034"/>
            <a:ext cx="14197252" cy="417195"/>
            <a:chOff x="-953038" y="133034"/>
            <a:chExt cx="14197252" cy="417195"/>
          </a:xfrm>
        </p:grpSpPr>
        <p:cxnSp>
          <p:nvCxnSpPr>
            <p:cNvPr id="22" name="直接连接符 21">
              <a:extLst>
                <a:ext uri="{FF2B5EF4-FFF2-40B4-BE49-F238E27FC236}">
                  <a16:creationId xmlns:a16="http://schemas.microsoft.com/office/drawing/2014/main" id="{39D3A46D-3C62-40C4-AEE0-7876F0515DD9}"/>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DA11B3-E647-425C-B2E0-53E2AB1ED6F7}"/>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9E96DDD-469C-4DDB-B418-37BCA5D6E15F}"/>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err="1">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Kết</a:t>
              </a:r>
              <a:r>
                <a:rPr kumimoji="0" lang="en-US" altLang="ko-KR"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kumimoji="0" lang="en-US" altLang="ko-KR" sz="3200" b="0" i="0" u="none" strike="noStrike" kern="1200" cap="none" spc="0" normalizeH="0" baseline="0" noProof="0" err="1">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Luận</a:t>
              </a:r>
              <a:endParaRPr kumimoji="0" lang="ko-KR" altLang="en-US" sz="3200" b="0" i="0" u="none" strike="noStrike" kern="1200" cap="none" spc="0" normalizeH="0" baseline="0" noProof="0">
                <a:ln>
                  <a:noFill/>
                </a:ln>
                <a:solidFill>
                  <a:prstClr val="white"/>
                </a:solidFill>
                <a:effectLst/>
                <a:uLnTx/>
                <a:uFillTx/>
                <a:latin typeface="Arial" panose="020B0604020202020204" pitchFamily="34" charset="0"/>
                <a:ea typeface="微软雅黑" charset="0"/>
                <a:cs typeface="Arial" panose="020B0604020202020204" pitchFamily="34" charset="0"/>
                <a:sym typeface="FZHei-B01S" panose="02010601030101010101" pitchFamily="2" charset="-122"/>
              </a:endParaRPr>
            </a:p>
          </p:txBody>
        </p:sp>
      </p:grpSp>
      <p:sp>
        <p:nvSpPr>
          <p:cNvPr id="25" name="Rectangle: Rounded Corners 24">
            <a:extLst>
              <a:ext uri="{FF2B5EF4-FFF2-40B4-BE49-F238E27FC236}">
                <a16:creationId xmlns:a16="http://schemas.microsoft.com/office/drawing/2014/main" id="{B2BF5F5A-608E-F21B-BCFF-1BCA9FEDC45E}"/>
              </a:ext>
            </a:extLst>
          </p:cNvPr>
          <p:cNvSpPr/>
          <p:nvPr/>
        </p:nvSpPr>
        <p:spPr>
          <a:xfrm>
            <a:off x="680937" y="1068883"/>
            <a:ext cx="10486416" cy="5516738"/>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00B0F0"/>
              </a:solidFill>
              <a:highlight>
                <a:srgbClr val="00FF00"/>
              </a:highlight>
            </a:endParaRPr>
          </a:p>
        </p:txBody>
      </p:sp>
      <p:sp>
        <p:nvSpPr>
          <p:cNvPr id="2" name="TextBox 1">
            <a:extLst>
              <a:ext uri="{FF2B5EF4-FFF2-40B4-BE49-F238E27FC236}">
                <a16:creationId xmlns:a16="http://schemas.microsoft.com/office/drawing/2014/main" id="{B58026CE-FAA2-027E-CE95-2049671918FC}"/>
              </a:ext>
            </a:extLst>
          </p:cNvPr>
          <p:cNvSpPr txBox="1"/>
          <p:nvPr/>
        </p:nvSpPr>
        <p:spPr>
          <a:xfrm>
            <a:off x="1279187" y="1173857"/>
            <a:ext cx="9289915" cy="5755422"/>
          </a:xfrm>
          <a:prstGeom prst="rect">
            <a:avLst/>
          </a:prstGeom>
          <a:noFill/>
        </p:spPr>
        <p:txBody>
          <a:bodyPr wrap="square" rtlCol="0">
            <a:spAutoFit/>
          </a:bodyPr>
          <a:lstStyle/>
          <a:p>
            <a:r>
              <a:rPr lang="en-US" sz="2800" err="1">
                <a:solidFill>
                  <a:srgbClr val="FF0000"/>
                </a:solidFill>
                <a:latin typeface="Arial" panose="020B0604020202020204" pitchFamily="34" charset="0"/>
                <a:cs typeface="Arial" panose="020B0604020202020204" pitchFamily="34" charset="0"/>
              </a:rPr>
              <a:t>Ưu</a:t>
            </a:r>
            <a:r>
              <a:rPr lang="en-US" sz="2800">
                <a:solidFill>
                  <a:srgbClr val="FF0000"/>
                </a:solidFill>
                <a:latin typeface="Arial" panose="020B0604020202020204" pitchFamily="34" charset="0"/>
                <a:cs typeface="Arial" panose="020B0604020202020204" pitchFamily="34" charset="0"/>
              </a:rPr>
              <a:t> </a:t>
            </a:r>
            <a:r>
              <a:rPr lang="en-US" sz="2800" err="1">
                <a:solidFill>
                  <a:srgbClr val="FF0000"/>
                </a:solidFill>
                <a:latin typeface="Arial" panose="020B0604020202020204" pitchFamily="34" charset="0"/>
                <a:cs typeface="Arial" panose="020B0604020202020204" pitchFamily="34" charset="0"/>
              </a:rPr>
              <a:t>Điểm</a:t>
            </a:r>
            <a:r>
              <a:rPr lang="en-US" sz="2800">
                <a:solidFill>
                  <a:srgbClr val="FF0000"/>
                </a:solidFill>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r>
              <a:rPr lang="en-US" sz="2400" err="1">
                <a:effectLst/>
                <a:latin typeface="Arial" panose="020B0604020202020204" pitchFamily="34" charset="0"/>
                <a:ea typeface="Calibri" panose="020F0502020204030204" pitchFamily="34" charset="0"/>
                <a:cs typeface="Arial" panose="020B0604020202020204" pitchFamily="34" charset="0"/>
              </a:rPr>
              <a:t>Cơ</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bản</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nắm</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được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các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bước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xây</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dựng</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một</a:t>
            </a:r>
            <a:r>
              <a:rPr lang="en-US" sz="2400">
                <a:effectLst/>
                <a:latin typeface="Arial" panose="020B0604020202020204" pitchFamily="34" charset="0"/>
                <a:ea typeface="Calibri" panose="020F0502020204030204" pitchFamily="34" charset="0"/>
                <a:cs typeface="Arial" panose="020B0604020202020204" pitchFamily="34" charset="0"/>
              </a:rPr>
              <a:t> website </a:t>
            </a:r>
            <a:r>
              <a:rPr lang="en-US" sz="2400" err="1">
                <a:effectLst/>
                <a:latin typeface="Arial" panose="020B0604020202020204" pitchFamily="34" charset="0"/>
                <a:ea typeface="Calibri" panose="020F0502020204030204" pitchFamily="34" charset="0"/>
                <a:cs typeface="Arial" panose="020B0604020202020204" pitchFamily="34" charset="0"/>
              </a:rPr>
              <a:t>bán</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hàng</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trực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tuyến</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thực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hiện</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đúng</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quy</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trình</a:t>
            </a:r>
            <a:endParaRPr lang="en-US" sz="240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endParaRPr lang="en-US" sz="240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err="1">
                <a:effectLst/>
                <a:latin typeface="Arial" panose="020B0604020202020204" pitchFamily="34" charset="0"/>
                <a:ea typeface="Calibri" panose="020F0502020204030204" pitchFamily="34" charset="0"/>
                <a:cs typeface="Arial" panose="020B0604020202020204" pitchFamily="34" charset="0"/>
              </a:rPr>
              <a:t>Xây</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dựng</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được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bố</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cục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trang</a:t>
            </a:r>
            <a:r>
              <a:rPr lang="en-US" sz="2400">
                <a:effectLst/>
                <a:latin typeface="Arial" panose="020B0604020202020204" pitchFamily="34" charset="0"/>
                <a:ea typeface="Calibri" panose="020F0502020204030204" pitchFamily="34" charset="0"/>
                <a:cs typeface="Arial" panose="020B0604020202020204" pitchFamily="34" charset="0"/>
              </a:rPr>
              <a:t> web </a:t>
            </a:r>
            <a:r>
              <a:rPr lang="en-US" sz="2400" err="1">
                <a:effectLst/>
                <a:latin typeface="Arial" panose="020B0604020202020204" pitchFamily="34" charset="0"/>
                <a:ea typeface="Calibri" panose="020F0502020204030204" pitchFamily="34" charset="0"/>
                <a:cs typeface="Arial" panose="020B0604020202020204" pitchFamily="34" charset="0"/>
              </a:rPr>
              <a:t>hợp</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lí</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bước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đầu</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thực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hiện</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được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nghiệp</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vụ</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của</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hệ</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thống</a:t>
            </a:r>
            <a:endParaRPr lang="en-US" sz="240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endParaRPr lang="en-US">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a:solidFill>
                <a:srgbClr val="FF0000"/>
              </a:solidFill>
              <a:latin typeface="Arial" panose="020B0604020202020204" pitchFamily="34" charset="0"/>
              <a:cs typeface="Arial" panose="020B0604020202020204" pitchFamily="34" charset="0"/>
            </a:endParaRPr>
          </a:p>
          <a:p>
            <a:r>
              <a:rPr lang="en-US" sz="2800" err="1">
                <a:solidFill>
                  <a:srgbClr val="FF0000"/>
                </a:solidFill>
                <a:latin typeface="Arial" panose="020B0604020202020204" pitchFamily="34" charset="0"/>
                <a:cs typeface="Arial" panose="020B0604020202020204" pitchFamily="34" charset="0"/>
              </a:rPr>
              <a:t>Hạn</a:t>
            </a:r>
            <a:r>
              <a:rPr lang="en-US" sz="2800">
                <a:solidFill>
                  <a:srgbClr val="FF0000"/>
                </a:solidFill>
                <a:latin typeface="Arial" panose="020B0604020202020204" pitchFamily="34" charset="0"/>
                <a:cs typeface="Arial" panose="020B0604020202020204" pitchFamily="34" charset="0"/>
              </a:rPr>
              <a:t> </a:t>
            </a:r>
            <a:r>
              <a:rPr lang="en-US" sz="2800" err="1">
                <a:solidFill>
                  <a:srgbClr val="FF0000"/>
                </a:solidFill>
                <a:latin typeface="Arial" panose="020B0604020202020204" pitchFamily="34" charset="0"/>
                <a:cs typeface="Arial" panose="020B0604020202020204" pitchFamily="34" charset="0"/>
              </a:rPr>
              <a:t>Chế</a:t>
            </a:r>
            <a:r>
              <a:rPr lang="en-US" sz="2800">
                <a:solidFill>
                  <a:srgbClr val="FF0000"/>
                </a:solidFill>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r>
              <a:rPr lang="en-US" sz="2400">
                <a:effectLst/>
                <a:latin typeface="Arial" panose="020B0604020202020204" pitchFamily="34" charset="0"/>
                <a:ea typeface="Calibri" panose="020F0502020204030204" pitchFamily="34" charset="0"/>
                <a:cs typeface="Arial" panose="020B0604020202020204" pitchFamily="34" charset="0"/>
              </a:rPr>
              <a:t>website </a:t>
            </a:r>
            <a:r>
              <a:rPr lang="en-US" sz="2400" err="1">
                <a:effectLst/>
                <a:latin typeface="Arial" panose="020B0604020202020204" pitchFamily="34" charset="0"/>
                <a:ea typeface="Calibri" panose="020F0502020204030204" pitchFamily="34" charset="0"/>
                <a:cs typeface="Arial" panose="020B0604020202020204" pitchFamily="34" charset="0"/>
              </a:rPr>
              <a:t>nhỏ</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mang</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tính</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chất</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mô</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phỏng</a:t>
            </a:r>
            <a:endParaRPr lang="en-US" sz="240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err="1">
                <a:effectLst/>
                <a:latin typeface="Arial" panose="020B0604020202020204" pitchFamily="34" charset="0"/>
                <a:ea typeface="Calibri" panose="020F0502020204030204" pitchFamily="34" charset="0"/>
                <a:cs typeface="Arial" panose="020B0604020202020204" pitchFamily="34" charset="0"/>
              </a:rPr>
              <a:t>Cơ</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sở</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dữ</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liệu</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nhỏ</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chức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năng</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phân</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quyền</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chưa</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tối</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ưu</a:t>
            </a:r>
            <a:endParaRPr lang="en-US" sz="240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endParaRPr lang="en-US" sz="240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r>
              <a:rPr lang="en-US" sz="2400" err="1">
                <a:effectLst/>
                <a:latin typeface="Arial" panose="020B0604020202020204" pitchFamily="34" charset="0"/>
                <a:ea typeface="Calibri" panose="020F0502020204030204" pitchFamily="34" charset="0"/>
                <a:cs typeface="Arial" panose="020B0604020202020204" pitchFamily="34" charset="0"/>
              </a:rPr>
              <a:t>Chưa</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kết</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hợp</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xử</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lí</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chức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năng</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thanh</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toán</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hóa</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đơn</a:t>
            </a:r>
            <a:endParaRPr lang="en-US" sz="240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endParaRPr lang="en-US"/>
          </a:p>
          <a:p>
            <a:endParaRPr lang="en-US"/>
          </a:p>
        </p:txBody>
      </p:sp>
    </p:spTree>
    <p:extLst>
      <p:ext uri="{BB962C8B-B14F-4D97-AF65-F5344CB8AC3E}">
        <p14:creationId xmlns:p14="http://schemas.microsoft.com/office/powerpoint/2010/main" val="207222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wipe(down)">
                                      <p:cBhvr>
                                        <p:cTn id="27" dur="500"/>
                                        <p:tgtEl>
                                          <p:spTgt spid="2">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2">
                                            <p:txEl>
                                              <p:pRg st="9" end="9"/>
                                            </p:txEl>
                                          </p:spTgt>
                                        </p:tgtEl>
                                        <p:attrNameLst>
                                          <p:attrName>style.visibility</p:attrName>
                                        </p:attrNameLst>
                                      </p:cBhvr>
                                      <p:to>
                                        <p:strVal val="visible"/>
                                      </p:to>
                                    </p:set>
                                    <p:animEffect transition="in" filter="wipe(down)">
                                      <p:cBhvr>
                                        <p:cTn id="30" dur="500"/>
                                        <p:tgtEl>
                                          <p:spTgt spid="2">
                                            <p:txEl>
                                              <p:pRg st="9" end="9"/>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animEffect transition="in" filter="wipe(down)">
                                      <p:cBhvr>
                                        <p:cTn id="33"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BD3A19BC-996B-480E-B621-34BE5D8BD868}"/>
              </a:ext>
            </a:extLst>
          </p:cNvPr>
          <p:cNvGrpSpPr/>
          <p:nvPr/>
        </p:nvGrpSpPr>
        <p:grpSpPr>
          <a:xfrm>
            <a:off x="-953038" y="133034"/>
            <a:ext cx="14197252" cy="417195"/>
            <a:chOff x="-953038" y="133034"/>
            <a:chExt cx="14197252" cy="417195"/>
          </a:xfrm>
        </p:grpSpPr>
        <p:cxnSp>
          <p:nvCxnSpPr>
            <p:cNvPr id="22" name="直接连接符 21">
              <a:extLst>
                <a:ext uri="{FF2B5EF4-FFF2-40B4-BE49-F238E27FC236}">
                  <a16:creationId xmlns:a16="http://schemas.microsoft.com/office/drawing/2014/main" id="{39D3A46D-3C62-40C4-AEE0-7876F0515DD9}"/>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DA11B3-E647-425C-B2E0-53E2AB1ED6F7}"/>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9E96DDD-469C-4DDB-B418-37BCA5D6E15F}"/>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Hướng</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Phát</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Triển</a:t>
              </a:r>
              <a:endParaRPr kumimoji="0" lang="ko-KR" altLang="en-US" sz="3200" b="0" i="0" u="none" strike="noStrike" kern="1200" cap="none" spc="0" normalizeH="0" baseline="0" noProof="0">
                <a:ln>
                  <a:noFill/>
                </a:ln>
                <a:solidFill>
                  <a:prstClr val="white"/>
                </a:solidFill>
                <a:effectLst/>
                <a:uLnTx/>
                <a:uFillTx/>
                <a:latin typeface="Arial" panose="020B0604020202020204" pitchFamily="34" charset="0"/>
                <a:ea typeface="微软雅黑" charset="0"/>
                <a:cs typeface="Arial" panose="020B0604020202020204" pitchFamily="34" charset="0"/>
                <a:sym typeface="FZHei-B01S" panose="02010601030101010101" pitchFamily="2" charset="-122"/>
              </a:endParaRPr>
            </a:p>
          </p:txBody>
        </p:sp>
      </p:grpSp>
      <p:sp>
        <p:nvSpPr>
          <p:cNvPr id="25" name="Rectangle: Rounded Corners 24">
            <a:extLst>
              <a:ext uri="{FF2B5EF4-FFF2-40B4-BE49-F238E27FC236}">
                <a16:creationId xmlns:a16="http://schemas.microsoft.com/office/drawing/2014/main" id="{B2BF5F5A-608E-F21B-BCFF-1BCA9FEDC45E}"/>
              </a:ext>
            </a:extLst>
          </p:cNvPr>
          <p:cNvSpPr/>
          <p:nvPr/>
        </p:nvSpPr>
        <p:spPr>
          <a:xfrm>
            <a:off x="680937" y="1068883"/>
            <a:ext cx="10486416" cy="5516738"/>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00B0F0"/>
              </a:solidFill>
              <a:highlight>
                <a:srgbClr val="00FF00"/>
              </a:highlight>
            </a:endParaRPr>
          </a:p>
        </p:txBody>
      </p:sp>
      <p:sp>
        <p:nvSpPr>
          <p:cNvPr id="10" name="TextBox 9">
            <a:extLst>
              <a:ext uri="{FF2B5EF4-FFF2-40B4-BE49-F238E27FC236}">
                <a16:creationId xmlns:a16="http://schemas.microsoft.com/office/drawing/2014/main" id="{2BEA0276-6B81-8C62-FE93-9D1B842D7743}"/>
              </a:ext>
            </a:extLst>
          </p:cNvPr>
          <p:cNvSpPr txBox="1"/>
          <p:nvPr/>
        </p:nvSpPr>
        <p:spPr>
          <a:xfrm>
            <a:off x="1439694" y="1498060"/>
            <a:ext cx="8263646" cy="5094921"/>
          </a:xfrm>
          <a:prstGeom prst="rect">
            <a:avLst/>
          </a:prstGeom>
          <a:noFill/>
        </p:spPr>
        <p:txBody>
          <a:bodyPr wrap="square">
            <a:spAutoFit/>
          </a:bodyPr>
          <a:lstStyle/>
          <a:p>
            <a:pPr marL="914400" marR="0" indent="-457200">
              <a:lnSpc>
                <a:spcPct val="130000"/>
              </a:lnSpc>
              <a:spcBef>
                <a:spcPts val="200"/>
              </a:spcBef>
              <a:spcAft>
                <a:spcPts val="0"/>
              </a:spcAft>
              <a:buFont typeface="Wingdings" panose="05000000000000000000" pitchFamily="2" charset="2"/>
              <a:buChar char="Ø"/>
            </a:pPr>
            <a:r>
              <a:rPr lang="en-US" sz="2400" err="1">
                <a:effectLst/>
                <a:latin typeface="Arial" panose="020B0604020202020204" pitchFamily="34" charset="0"/>
                <a:ea typeface="Calibri" panose="020F0502020204030204" pitchFamily="34" charset="0"/>
                <a:cs typeface="Arial" panose="020B0604020202020204" pitchFamily="34" charset="0"/>
              </a:rPr>
              <a:t>Xây</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dựng</a:t>
            </a:r>
            <a:r>
              <a:rPr lang="en-US" sz="2400">
                <a:effectLst/>
                <a:latin typeface="Arial" panose="020B0604020202020204" pitchFamily="34" charset="0"/>
                <a:ea typeface="Calibri" panose="020F0502020204030204" pitchFamily="34" charset="0"/>
                <a:cs typeface="Arial" panose="020B0604020202020204" pitchFamily="34" charset="0"/>
              </a:rPr>
              <a:t> website </a:t>
            </a:r>
            <a:r>
              <a:rPr lang="en-US" sz="2400" err="1">
                <a:effectLst/>
                <a:latin typeface="Arial" panose="020B0604020202020204" pitchFamily="34" charset="0"/>
                <a:ea typeface="Calibri" panose="020F0502020204030204" pitchFamily="34" charset="0"/>
                <a:cs typeface="Arial" panose="020B0604020202020204" pitchFamily="34" charset="0"/>
              </a:rPr>
              <a:t>sử</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dụng</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được</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đáp</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ứng</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đầy</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đủ</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yêu</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cầu</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nghiệp</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vụ</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của</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hệ</a:t>
            </a:r>
            <a:r>
              <a:rPr lang="en-US" sz="2400">
                <a:effectLst/>
                <a:latin typeface="Arial" panose="020B0604020202020204" pitchFamily="34" charset="0"/>
                <a:ea typeface="Calibri" panose="020F0502020204030204" pitchFamily="34" charset="0"/>
                <a:cs typeface="Arial" panose="020B0604020202020204" pitchFamily="34" charset="0"/>
              </a:rPr>
              <a:t> </a:t>
            </a:r>
            <a:r>
              <a:rPr lang="en-US" sz="2400" err="1">
                <a:effectLst/>
                <a:latin typeface="Arial" panose="020B0604020202020204" pitchFamily="34" charset="0"/>
                <a:ea typeface="Calibri" panose="020F0502020204030204" pitchFamily="34" charset="0"/>
                <a:cs typeface="Arial" panose="020B0604020202020204" pitchFamily="34" charset="0"/>
              </a:rPr>
              <a:t>thống</a:t>
            </a:r>
            <a:endParaRPr lang="en-US" sz="2400">
              <a:effectLst/>
              <a:latin typeface="Arial" panose="020B0604020202020204" pitchFamily="34" charset="0"/>
              <a:ea typeface="Calibri" panose="020F0502020204030204" pitchFamily="34" charset="0"/>
              <a:cs typeface="Arial" panose="020B0604020202020204" pitchFamily="34" charset="0"/>
            </a:endParaRPr>
          </a:p>
          <a:p>
            <a:pPr marL="914400" marR="0" indent="-457200">
              <a:lnSpc>
                <a:spcPct val="130000"/>
              </a:lnSpc>
              <a:spcBef>
                <a:spcPts val="200"/>
              </a:spcBef>
              <a:spcAft>
                <a:spcPts val="0"/>
              </a:spcAft>
              <a:buFont typeface="Wingdings" panose="05000000000000000000" pitchFamily="2" charset="2"/>
              <a:buChar char="Ø"/>
            </a:pPr>
            <a:endParaRPr lang="en-US" sz="2400">
              <a:latin typeface="Arial" panose="020B0604020202020204" pitchFamily="34" charset="0"/>
              <a:ea typeface="Calibri" panose="020F0502020204030204" pitchFamily="34" charset="0"/>
              <a:cs typeface="Arial" panose="020B0604020202020204" pitchFamily="34" charset="0"/>
            </a:endParaRPr>
          </a:p>
          <a:p>
            <a:pPr marL="914400" indent="-457200">
              <a:lnSpc>
                <a:spcPct val="130000"/>
              </a:lnSpc>
              <a:spcBef>
                <a:spcPts val="200"/>
              </a:spcBef>
              <a:buFont typeface="Wingdings" panose="05000000000000000000" pitchFamily="2" charset="2"/>
              <a:buChar char="Ø"/>
            </a:pPr>
            <a:r>
              <a:rPr lang="en-US" sz="2400" err="1">
                <a:effectLst/>
                <a:latin typeface="Arial" panose="020B0604020202020204" pitchFamily="34" charset="0"/>
                <a:ea typeface="Times New Roman" panose="02020603050405020304" pitchFamily="18" charset="0"/>
                <a:cs typeface="Arial" panose="020B0604020202020204" pitchFamily="34" charset="0"/>
              </a:rPr>
              <a:t>Phân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quyền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và</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quản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trị</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tối</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ưu</a:t>
            </a:r>
            <a:endParaRPr lang="en-US" sz="2400">
              <a:effectLst/>
              <a:latin typeface="Arial" panose="020B0604020202020204" pitchFamily="34" charset="0"/>
              <a:ea typeface="Calibri" panose="020F0502020204030204" pitchFamily="34" charset="0"/>
              <a:cs typeface="Arial" panose="020B0604020202020204" pitchFamily="34" charset="0"/>
            </a:endParaRPr>
          </a:p>
          <a:p>
            <a:pPr marL="914400" marR="0" indent="-457200">
              <a:lnSpc>
                <a:spcPct val="130000"/>
              </a:lnSpc>
              <a:spcBef>
                <a:spcPts val="200"/>
              </a:spcBef>
              <a:spcAft>
                <a:spcPts val="0"/>
              </a:spcAft>
              <a:buFont typeface="Wingdings" panose="05000000000000000000" pitchFamily="2" charset="2"/>
              <a:buChar char="Ø"/>
            </a:pPr>
            <a:endParaRPr lang="en-US" sz="2400">
              <a:effectLst/>
              <a:latin typeface="Arial" panose="020B0604020202020204" pitchFamily="34" charset="0"/>
              <a:ea typeface="Calibri" panose="020F0502020204030204" pitchFamily="34" charset="0"/>
              <a:cs typeface="Arial" panose="020B0604020202020204" pitchFamily="34" charset="0"/>
            </a:endParaRPr>
          </a:p>
          <a:p>
            <a:pPr marL="914400" indent="-457200">
              <a:lnSpc>
                <a:spcPct val="130000"/>
              </a:lnSpc>
              <a:spcBef>
                <a:spcPts val="200"/>
              </a:spcBef>
              <a:buFont typeface="Wingdings" panose="05000000000000000000" pitchFamily="2" charset="2"/>
              <a:buChar char="Ø"/>
            </a:pPr>
            <a:r>
              <a:rPr lang="en-US" sz="2400" err="1">
                <a:effectLst/>
                <a:latin typeface="Arial" panose="020B0604020202020204" pitchFamily="34" charset="0"/>
                <a:ea typeface="Times New Roman" panose="02020603050405020304" pitchFamily="18" charset="0"/>
                <a:cs typeface="Arial" panose="020B0604020202020204" pitchFamily="34" charset="0"/>
              </a:rPr>
              <a:t>Cơ</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sở</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dữ</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liệu</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phong</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phú</a:t>
            </a:r>
            <a:endParaRPr lang="en-US" sz="2400">
              <a:effectLst/>
              <a:latin typeface="Arial" panose="020B0604020202020204" pitchFamily="34" charset="0"/>
              <a:ea typeface="Calibri" panose="020F0502020204030204" pitchFamily="34" charset="0"/>
              <a:cs typeface="Arial" panose="020B0604020202020204" pitchFamily="34" charset="0"/>
            </a:endParaRPr>
          </a:p>
          <a:p>
            <a:pPr marL="914400" marR="0" indent="-457200">
              <a:lnSpc>
                <a:spcPct val="130000"/>
              </a:lnSpc>
              <a:spcBef>
                <a:spcPts val="200"/>
              </a:spcBef>
              <a:spcAft>
                <a:spcPts val="0"/>
              </a:spcAft>
              <a:buFont typeface="Wingdings" panose="05000000000000000000" pitchFamily="2" charset="2"/>
              <a:buChar char="Ø"/>
            </a:pPr>
            <a:endParaRPr lang="en-US" sz="2400">
              <a:latin typeface="Arial" panose="020B0604020202020204" pitchFamily="34" charset="0"/>
              <a:ea typeface="Calibri" panose="020F0502020204030204" pitchFamily="34" charset="0"/>
              <a:cs typeface="Arial" panose="020B0604020202020204" pitchFamily="34" charset="0"/>
            </a:endParaRPr>
          </a:p>
          <a:p>
            <a:pPr marL="914400" indent="-457200">
              <a:lnSpc>
                <a:spcPct val="130000"/>
              </a:lnSpc>
              <a:spcBef>
                <a:spcPts val="200"/>
              </a:spcBef>
              <a:buFont typeface="Wingdings" panose="05000000000000000000" pitchFamily="2" charset="2"/>
              <a:buChar char="Ø"/>
            </a:pPr>
            <a:r>
              <a:rPr lang="en-US" sz="2400" err="1">
                <a:effectLst/>
                <a:latin typeface="Arial" panose="020B0604020202020204" pitchFamily="34" charset="0"/>
                <a:ea typeface="Times New Roman" panose="02020603050405020304" pitchFamily="18" charset="0"/>
                <a:cs typeface="Arial" panose="020B0604020202020204" pitchFamily="34" charset="0"/>
              </a:rPr>
              <a:t>Kết</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hợp</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chức</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năng</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thanh</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toán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trực</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tiếp</a:t>
            </a:r>
            <a:r>
              <a:rPr lang="en-US" sz="2400">
                <a:effectLst/>
                <a:latin typeface="Arial" panose="020B0604020202020204" pitchFamily="34" charset="0"/>
                <a:ea typeface="Times New Roman" panose="02020603050405020304" pitchFamily="18" charset="0"/>
                <a:cs typeface="Arial" panose="020B0604020202020204" pitchFamily="34" charset="0"/>
              </a:rPr>
              <a:t> hay qua </a:t>
            </a:r>
            <a:r>
              <a:rPr lang="en-US" sz="2400" err="1">
                <a:effectLst/>
                <a:latin typeface="Arial" panose="020B0604020202020204" pitchFamily="34" charset="0"/>
                <a:ea typeface="Times New Roman" panose="02020603050405020304" pitchFamily="18" charset="0"/>
                <a:cs typeface="Arial" panose="020B0604020202020204" pitchFamily="34" charset="0"/>
              </a:rPr>
              <a:t>thẻ</a:t>
            </a:r>
            <a:r>
              <a:rPr lang="en-US" sz="2400">
                <a:effectLst/>
                <a:latin typeface="Arial" panose="020B0604020202020204" pitchFamily="34" charset="0"/>
                <a:ea typeface="Times New Roman" panose="02020603050405020304" pitchFamily="18" charset="0"/>
                <a:cs typeface="Arial" panose="020B0604020202020204" pitchFamily="34" charset="0"/>
              </a:rPr>
              <a:t> ATM(</a:t>
            </a:r>
            <a:r>
              <a:rPr lang="en-US" sz="2400" err="1">
                <a:effectLst/>
                <a:latin typeface="Arial" panose="020B0604020202020204" pitchFamily="34" charset="0"/>
                <a:ea typeface="Times New Roman" panose="02020603050405020304" pitchFamily="18" charset="0"/>
                <a:cs typeface="Arial" panose="020B0604020202020204" pitchFamily="34" charset="0"/>
              </a:rPr>
              <a:t>liên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kết</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với</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hệ</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thống</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ngân</a:t>
            </a:r>
            <a:r>
              <a:rPr lang="en-US" sz="2400">
                <a:effectLst/>
                <a:latin typeface="Arial" panose="020B0604020202020204" pitchFamily="34" charset="0"/>
                <a:ea typeface="Times New Roman" panose="02020603050405020304" pitchFamily="18" charset="0"/>
                <a:cs typeface="Arial" panose="020B0604020202020204" pitchFamily="34" charset="0"/>
              </a:rPr>
              <a:t> </a:t>
            </a:r>
            <a:r>
              <a:rPr lang="en-US" sz="2400" err="1">
                <a:effectLst/>
                <a:latin typeface="Arial" panose="020B0604020202020204" pitchFamily="34" charset="0"/>
                <a:ea typeface="Times New Roman" panose="02020603050405020304" pitchFamily="18" charset="0"/>
                <a:cs typeface="Arial" panose="020B0604020202020204" pitchFamily="34" charset="0"/>
              </a:rPr>
              <a:t>hàng</a:t>
            </a:r>
            <a:r>
              <a:rPr lang="en-US" sz="2400">
                <a:effectLst/>
                <a:latin typeface="Arial" panose="020B0604020202020204" pitchFamily="34" charset="0"/>
                <a:ea typeface="Times New Roman" panose="02020603050405020304" pitchFamily="18" charset="0"/>
                <a:cs typeface="Arial" panose="020B0604020202020204" pitchFamily="34" charset="0"/>
              </a:rPr>
              <a:t>)</a:t>
            </a:r>
            <a:endParaRPr lang="en-US" sz="2400">
              <a:effectLst/>
              <a:latin typeface="Arial" panose="020B0604020202020204" pitchFamily="34" charset="0"/>
              <a:ea typeface="Calibri" panose="020F0502020204030204" pitchFamily="34" charset="0"/>
              <a:cs typeface="Arial" panose="020B0604020202020204" pitchFamily="34" charset="0"/>
            </a:endParaRPr>
          </a:p>
          <a:p>
            <a:pPr marL="914400" marR="0" indent="-457200">
              <a:lnSpc>
                <a:spcPct val="130000"/>
              </a:lnSpc>
              <a:spcBef>
                <a:spcPts val="200"/>
              </a:spcBef>
              <a:spcAft>
                <a:spcPts val="0"/>
              </a:spcAft>
              <a:buFont typeface="Wingdings" panose="05000000000000000000" pitchFamily="2" charset="2"/>
              <a:buChar char="Ø"/>
            </a:pPr>
            <a:endParaRPr lang="en-US" sz="280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2735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fade">
                                      <p:cBhvr>
                                        <p:cTn id="13" dur="500"/>
                                        <p:tgtEl>
                                          <p:spTgt spid="10">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6" end="6"/>
                                            </p:txEl>
                                          </p:spTgt>
                                        </p:tgtEl>
                                        <p:attrNameLst>
                                          <p:attrName>style.visibility</p:attrName>
                                        </p:attrNameLst>
                                      </p:cBhvr>
                                      <p:to>
                                        <p:strVal val="visible"/>
                                      </p:to>
                                    </p:set>
                                    <p:animEffect transition="in" filter="fade">
                                      <p:cBhvr>
                                        <p:cTn id="16"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3FD9BFA0-07C3-4712-9DC3-A09A62BC550E}"/>
              </a:ext>
            </a:extLst>
          </p:cNvPr>
          <p:cNvGrpSpPr/>
          <p:nvPr/>
        </p:nvGrpSpPr>
        <p:grpSpPr>
          <a:xfrm>
            <a:off x="-8021" y="0"/>
            <a:ext cx="12200021" cy="6858000"/>
            <a:chOff x="-8021" y="0"/>
            <a:chExt cx="12200021" cy="6858000"/>
          </a:xfrm>
        </p:grpSpPr>
        <p:pic>
          <p:nvPicPr>
            <p:cNvPr id="20" name="图片 19">
              <a:extLst>
                <a:ext uri="{FF2B5EF4-FFF2-40B4-BE49-F238E27FC236}">
                  <a16:creationId xmlns:a16="http://schemas.microsoft.com/office/drawing/2014/main" id="{4A54463A-580C-4435-A0D1-ABEB2B40778A}"/>
                </a:ext>
              </a:extLst>
            </p:cNvPr>
            <p:cNvPicPr>
              <a:picLocks noChangeAspect="1"/>
            </p:cNvPicPr>
            <p:nvPr/>
          </p:nvPicPr>
          <p:blipFill rotWithShape="1">
            <a:blip r:embed="rId2">
              <a:extLst>
                <a:ext uri="{28A0092B-C50C-407E-A947-70E740481C1C}">
                  <a14:useLocalDpi xmlns:a14="http://schemas.microsoft.com/office/drawing/2010/main" val="0"/>
                </a:ext>
              </a:extLst>
            </a:blip>
            <a:srcRect l="62469" t="27438"/>
            <a:stretch/>
          </p:blipFill>
          <p:spPr>
            <a:xfrm flipH="1">
              <a:off x="-8021" y="0"/>
              <a:ext cx="8107605" cy="6858000"/>
            </a:xfrm>
            <a:prstGeom prst="rect">
              <a:avLst/>
            </a:prstGeom>
          </p:spPr>
        </p:pic>
        <p:pic>
          <p:nvPicPr>
            <p:cNvPr id="5" name="图片 4">
              <a:extLst>
                <a:ext uri="{FF2B5EF4-FFF2-40B4-BE49-F238E27FC236}">
                  <a16:creationId xmlns:a16="http://schemas.microsoft.com/office/drawing/2014/main" id="{1AFC7F66-5A74-452B-B3FF-7CDD4463D1AB}"/>
                </a:ext>
              </a:extLst>
            </p:cNvPr>
            <p:cNvPicPr>
              <a:picLocks noChangeAspect="1"/>
            </p:cNvPicPr>
            <p:nvPr/>
          </p:nvPicPr>
          <p:blipFill rotWithShape="1">
            <a:blip r:embed="rId2">
              <a:extLst>
                <a:ext uri="{28A0092B-C50C-407E-A947-70E740481C1C}">
                  <a14:useLocalDpi xmlns:a14="http://schemas.microsoft.com/office/drawing/2010/main" val="0"/>
                </a:ext>
              </a:extLst>
            </a:blip>
            <a:srcRect l="71782" t="27438"/>
            <a:stretch/>
          </p:blipFill>
          <p:spPr>
            <a:xfrm>
              <a:off x="6096000" y="0"/>
              <a:ext cx="6096000" cy="6858000"/>
            </a:xfrm>
            <a:prstGeom prst="rect">
              <a:avLst/>
            </a:prstGeom>
          </p:spPr>
        </p:pic>
      </p:grpSp>
      <p:sp>
        <p:nvSpPr>
          <p:cNvPr id="11" name="文本框 10">
            <a:extLst>
              <a:ext uri="{FF2B5EF4-FFF2-40B4-BE49-F238E27FC236}">
                <a16:creationId xmlns:a16="http://schemas.microsoft.com/office/drawing/2014/main" id="{7782283C-5403-4AC2-8AB6-544A31E24B1B}"/>
              </a:ext>
            </a:extLst>
          </p:cNvPr>
          <p:cNvSpPr txBox="1">
            <a:spLocks noChangeArrowheads="1"/>
          </p:cNvSpPr>
          <p:nvPr/>
        </p:nvSpPr>
        <p:spPr bwMode="auto">
          <a:xfrm>
            <a:off x="4507395" y="2729368"/>
            <a:ext cx="3177210" cy="100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lang="en-US" altLang="zh-CN" sz="5400" b="1">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rPr>
              <a:t>DEMO</a:t>
            </a:r>
            <a:endParaRPr kumimoji="0" lang="zh-CN" altLang="en-US" sz="5400" b="1" i="0" u="none" strike="noStrike" kern="1200" cap="none" spc="0" normalizeH="0" baseline="0" noProof="0">
              <a:ln>
                <a:noFill/>
              </a:ln>
              <a:effectLst/>
              <a:uLnTx/>
              <a:uFillTx/>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endParaRPr>
          </a:p>
        </p:txBody>
      </p:sp>
    </p:spTree>
    <p:extLst>
      <p:ext uri="{BB962C8B-B14F-4D97-AF65-F5344CB8AC3E}">
        <p14:creationId xmlns:p14="http://schemas.microsoft.com/office/powerpoint/2010/main" val="321668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234354D-3DF3-45D1-B6B2-00C4E058814D}"/>
              </a:ext>
            </a:extLst>
          </p:cNvPr>
          <p:cNvGrpSpPr/>
          <p:nvPr/>
        </p:nvGrpSpPr>
        <p:grpSpPr>
          <a:xfrm>
            <a:off x="-953038" y="133034"/>
            <a:ext cx="14197252" cy="417195"/>
            <a:chOff x="-953038" y="133034"/>
            <a:chExt cx="14197252" cy="417195"/>
          </a:xfrm>
        </p:grpSpPr>
        <p:cxnSp>
          <p:nvCxnSpPr>
            <p:cNvPr id="32" name="直接连接符 31">
              <a:extLst>
                <a:ext uri="{FF2B5EF4-FFF2-40B4-BE49-F238E27FC236}">
                  <a16:creationId xmlns:a16="http://schemas.microsoft.com/office/drawing/2014/main" id="{FA6C5F8C-C6D2-49ED-99B2-F96C96BA5B64}"/>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3B3A290-F113-4AF9-B98A-01C17EA84872}"/>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C6C1888-9CA5-4D6C-9024-CF227289D3F5}"/>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a:solidFill>
                    <a:prstClr val="white"/>
                  </a:solidFill>
                  <a:latin typeface="FZHei-B01S" panose="02010601030101010101" pitchFamily="2" charset="-122"/>
                  <a:ea typeface="微软雅黑" charset="0"/>
                  <a:sym typeface="FZHei-B01S" panose="02010601030101010101" pitchFamily="2" charset="-122"/>
                </a:rPr>
                <a:t>Trang </a:t>
              </a:r>
              <a:r>
                <a:rPr lang="en-US" altLang="ko-KR" sz="3200" err="1">
                  <a:solidFill>
                    <a:prstClr val="white"/>
                  </a:solidFill>
                  <a:latin typeface="FZHei-B01S" panose="02010601030101010101" pitchFamily="2" charset="-122"/>
                  <a:ea typeface="微软雅黑" charset="0"/>
                  <a:sym typeface="FZHei-B01S" panose="02010601030101010101" pitchFamily="2" charset="-122"/>
                </a:rPr>
                <a:t>Chủ</a:t>
              </a:r>
              <a:endParaRPr kumimoji="0" lang="ko-KR" altLang="en-US"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endParaRPr>
            </a:p>
          </p:txBody>
        </p:sp>
      </p:grpSp>
      <p:pic>
        <p:nvPicPr>
          <p:cNvPr id="39" name="Picture 38">
            <a:extLst>
              <a:ext uri="{FF2B5EF4-FFF2-40B4-BE49-F238E27FC236}">
                <a16:creationId xmlns:a16="http://schemas.microsoft.com/office/drawing/2014/main" id="{728611D0-464C-D735-1D92-5DF93B0155E6}"/>
              </a:ext>
            </a:extLst>
          </p:cNvPr>
          <p:cNvPicPr>
            <a:picLocks noChangeAspect="1"/>
          </p:cNvPicPr>
          <p:nvPr/>
        </p:nvPicPr>
        <p:blipFill>
          <a:blip r:embed="rId3"/>
          <a:stretch>
            <a:fillRect/>
          </a:stretch>
        </p:blipFill>
        <p:spPr>
          <a:xfrm>
            <a:off x="904672" y="1003784"/>
            <a:ext cx="10869038" cy="5512584"/>
          </a:xfrm>
          <a:prstGeom prst="rect">
            <a:avLst/>
          </a:prstGeom>
        </p:spPr>
      </p:pic>
    </p:spTree>
    <p:extLst>
      <p:ext uri="{BB962C8B-B14F-4D97-AF65-F5344CB8AC3E}">
        <p14:creationId xmlns:p14="http://schemas.microsoft.com/office/powerpoint/2010/main" val="403201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234354D-3DF3-45D1-B6B2-00C4E058814D}"/>
              </a:ext>
            </a:extLst>
          </p:cNvPr>
          <p:cNvGrpSpPr/>
          <p:nvPr/>
        </p:nvGrpSpPr>
        <p:grpSpPr>
          <a:xfrm>
            <a:off x="-953038" y="133034"/>
            <a:ext cx="14197252" cy="417195"/>
            <a:chOff x="-953038" y="133034"/>
            <a:chExt cx="14197252" cy="417195"/>
          </a:xfrm>
        </p:grpSpPr>
        <p:cxnSp>
          <p:nvCxnSpPr>
            <p:cNvPr id="32" name="直接连接符 31">
              <a:extLst>
                <a:ext uri="{FF2B5EF4-FFF2-40B4-BE49-F238E27FC236}">
                  <a16:creationId xmlns:a16="http://schemas.microsoft.com/office/drawing/2014/main" id="{FA6C5F8C-C6D2-49ED-99B2-F96C96BA5B64}"/>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3B3A290-F113-4AF9-B98A-01C17EA84872}"/>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C6C1888-9CA5-4D6C-9024-CF227289D3F5}"/>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err="1">
                  <a:ln>
                    <a:noFill/>
                  </a:ln>
                  <a:solidFill>
                    <a:prstClr val="white"/>
                  </a:solidFill>
                  <a:effectLst/>
                  <a:uLnTx/>
                  <a:uFillTx/>
                  <a:latin typeface="FZHei-B01S" panose="02010601030101010101" pitchFamily="2" charset="-122"/>
                  <a:ea typeface="微软雅黑" charset="0"/>
                  <a:sym typeface="FZHei-B01S" panose="02010601030101010101" pitchFamily="2" charset="-122"/>
                </a:rPr>
                <a:t>Hiển</a:t>
              </a:r>
              <a:r>
                <a:rPr kumimoji="0" lang="en-US" altLang="ko-KR"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rPr>
                <a:t> Thị </a:t>
              </a:r>
              <a:r>
                <a:rPr kumimoji="0" lang="en-US" altLang="ko-KR" sz="3200" b="0" i="0" u="none" strike="noStrike" kern="1200" cap="none" spc="0" normalizeH="0" baseline="0" noProof="0" err="1">
                  <a:ln>
                    <a:noFill/>
                  </a:ln>
                  <a:solidFill>
                    <a:prstClr val="white"/>
                  </a:solidFill>
                  <a:effectLst/>
                  <a:uLnTx/>
                  <a:uFillTx/>
                  <a:latin typeface="FZHei-B01S" panose="02010601030101010101" pitchFamily="2" charset="-122"/>
                  <a:ea typeface="微软雅黑" charset="0"/>
                  <a:sym typeface="FZHei-B01S" panose="02010601030101010101" pitchFamily="2" charset="-122"/>
                </a:rPr>
                <a:t>Sản</a:t>
              </a:r>
              <a:r>
                <a:rPr kumimoji="0" lang="en-US" altLang="ko-KR"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rPr>
                <a:t> </a:t>
              </a:r>
              <a:r>
                <a:rPr kumimoji="0" lang="en-US" altLang="ko-KR" sz="3200" b="0" i="0" u="none" strike="noStrike" kern="1200" cap="none" spc="0" normalizeH="0" baseline="0" noProof="0" err="1">
                  <a:ln>
                    <a:noFill/>
                  </a:ln>
                  <a:solidFill>
                    <a:prstClr val="white"/>
                  </a:solidFill>
                  <a:effectLst/>
                  <a:uLnTx/>
                  <a:uFillTx/>
                  <a:latin typeface="FZHei-B01S" panose="02010601030101010101" pitchFamily="2" charset="-122"/>
                  <a:ea typeface="微软雅黑" charset="0"/>
                  <a:sym typeface="FZHei-B01S" panose="02010601030101010101" pitchFamily="2" charset="-122"/>
                </a:rPr>
                <a:t>Phẩm</a:t>
              </a:r>
              <a:endParaRPr kumimoji="0" lang="ko-KR" altLang="en-US"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endParaRPr>
            </a:p>
          </p:txBody>
        </p:sp>
      </p:grpSp>
      <p:pic>
        <p:nvPicPr>
          <p:cNvPr id="3" name="Picture 2">
            <a:extLst>
              <a:ext uri="{FF2B5EF4-FFF2-40B4-BE49-F238E27FC236}">
                <a16:creationId xmlns:a16="http://schemas.microsoft.com/office/drawing/2014/main" id="{7A8B07B2-87BB-88C7-EDE9-A1F546E6C2BC}"/>
              </a:ext>
            </a:extLst>
          </p:cNvPr>
          <p:cNvPicPr>
            <a:picLocks noChangeAspect="1"/>
          </p:cNvPicPr>
          <p:nvPr/>
        </p:nvPicPr>
        <p:blipFill>
          <a:blip r:embed="rId3"/>
          <a:stretch>
            <a:fillRect/>
          </a:stretch>
        </p:blipFill>
        <p:spPr>
          <a:xfrm>
            <a:off x="1183702" y="1546699"/>
            <a:ext cx="9318758" cy="4523358"/>
          </a:xfrm>
          <a:prstGeom prst="rect">
            <a:avLst/>
          </a:prstGeom>
        </p:spPr>
      </p:pic>
    </p:spTree>
    <p:extLst>
      <p:ext uri="{BB962C8B-B14F-4D97-AF65-F5344CB8AC3E}">
        <p14:creationId xmlns:p14="http://schemas.microsoft.com/office/powerpoint/2010/main" val="64638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234354D-3DF3-45D1-B6B2-00C4E058814D}"/>
              </a:ext>
            </a:extLst>
          </p:cNvPr>
          <p:cNvGrpSpPr/>
          <p:nvPr/>
        </p:nvGrpSpPr>
        <p:grpSpPr>
          <a:xfrm>
            <a:off x="-953038" y="133034"/>
            <a:ext cx="14197252" cy="417195"/>
            <a:chOff x="-953038" y="133034"/>
            <a:chExt cx="14197252" cy="417195"/>
          </a:xfrm>
        </p:grpSpPr>
        <p:cxnSp>
          <p:nvCxnSpPr>
            <p:cNvPr id="32" name="直接连接符 31">
              <a:extLst>
                <a:ext uri="{FF2B5EF4-FFF2-40B4-BE49-F238E27FC236}">
                  <a16:creationId xmlns:a16="http://schemas.microsoft.com/office/drawing/2014/main" id="{FA6C5F8C-C6D2-49ED-99B2-F96C96BA5B64}"/>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3B3A290-F113-4AF9-B98A-01C17EA84872}"/>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C6C1888-9CA5-4D6C-9024-CF227289D3F5}"/>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err="1">
                  <a:ln>
                    <a:noFill/>
                  </a:ln>
                  <a:solidFill>
                    <a:prstClr val="white"/>
                  </a:solidFill>
                  <a:effectLst/>
                  <a:uLnTx/>
                  <a:uFillTx/>
                  <a:latin typeface="FZHei-B01S" panose="02010601030101010101" pitchFamily="2" charset="-122"/>
                  <a:ea typeface="微软雅黑" charset="0"/>
                  <a:sym typeface="FZHei-B01S" panose="02010601030101010101" pitchFamily="2" charset="-122"/>
                </a:rPr>
                <a:t>Đặt</a:t>
              </a:r>
              <a:r>
                <a:rPr kumimoji="0" lang="en-US" altLang="ko-KR"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rPr>
                <a:t> </a:t>
              </a:r>
              <a:r>
                <a:rPr kumimoji="0" lang="en-US" altLang="ko-KR" sz="3200" b="0" i="0" u="none" strike="noStrike" kern="1200" cap="none" spc="0" normalizeH="0" baseline="0" noProof="0" err="1">
                  <a:ln>
                    <a:noFill/>
                  </a:ln>
                  <a:solidFill>
                    <a:prstClr val="white"/>
                  </a:solidFill>
                  <a:effectLst/>
                  <a:uLnTx/>
                  <a:uFillTx/>
                  <a:latin typeface="FZHei-B01S" panose="02010601030101010101" pitchFamily="2" charset="-122"/>
                  <a:ea typeface="微软雅黑" charset="0"/>
                  <a:sym typeface="FZHei-B01S" panose="02010601030101010101" pitchFamily="2" charset="-122"/>
                </a:rPr>
                <a:t>Hàng</a:t>
              </a:r>
              <a:endParaRPr kumimoji="0" lang="ko-KR" altLang="en-US"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endParaRPr>
            </a:p>
          </p:txBody>
        </p:sp>
      </p:grpSp>
      <p:pic>
        <p:nvPicPr>
          <p:cNvPr id="3" name="Picture 2">
            <a:extLst>
              <a:ext uri="{FF2B5EF4-FFF2-40B4-BE49-F238E27FC236}">
                <a16:creationId xmlns:a16="http://schemas.microsoft.com/office/drawing/2014/main" id="{4BB48489-9629-83A0-DB9C-F14F9A12B33E}"/>
              </a:ext>
            </a:extLst>
          </p:cNvPr>
          <p:cNvPicPr>
            <a:picLocks noChangeAspect="1"/>
          </p:cNvPicPr>
          <p:nvPr/>
        </p:nvPicPr>
        <p:blipFill>
          <a:blip r:embed="rId3"/>
          <a:stretch>
            <a:fillRect/>
          </a:stretch>
        </p:blipFill>
        <p:spPr>
          <a:xfrm>
            <a:off x="914400" y="1277911"/>
            <a:ext cx="10363200" cy="4827472"/>
          </a:xfrm>
          <a:prstGeom prst="rect">
            <a:avLst/>
          </a:prstGeom>
        </p:spPr>
      </p:pic>
    </p:spTree>
    <p:extLst>
      <p:ext uri="{BB962C8B-B14F-4D97-AF65-F5344CB8AC3E}">
        <p14:creationId xmlns:p14="http://schemas.microsoft.com/office/powerpoint/2010/main" val="235323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234354D-3DF3-45D1-B6B2-00C4E058814D}"/>
              </a:ext>
            </a:extLst>
          </p:cNvPr>
          <p:cNvGrpSpPr/>
          <p:nvPr/>
        </p:nvGrpSpPr>
        <p:grpSpPr>
          <a:xfrm>
            <a:off x="-953038" y="133034"/>
            <a:ext cx="14197252" cy="417195"/>
            <a:chOff x="-953038" y="133034"/>
            <a:chExt cx="14197252" cy="417195"/>
          </a:xfrm>
        </p:grpSpPr>
        <p:cxnSp>
          <p:nvCxnSpPr>
            <p:cNvPr id="32" name="直接连接符 31">
              <a:extLst>
                <a:ext uri="{FF2B5EF4-FFF2-40B4-BE49-F238E27FC236}">
                  <a16:creationId xmlns:a16="http://schemas.microsoft.com/office/drawing/2014/main" id="{FA6C5F8C-C6D2-49ED-99B2-F96C96BA5B64}"/>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3B3A290-F113-4AF9-B98A-01C17EA84872}"/>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C6C1888-9CA5-4D6C-9024-CF227289D3F5}"/>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rPr>
                <a:t>Admin</a:t>
              </a:r>
              <a:endParaRPr kumimoji="0" lang="ko-KR" altLang="en-US" sz="3200" b="0" i="0" u="none" strike="noStrike" kern="1200" cap="none" spc="0" normalizeH="0" baseline="0" noProof="0">
                <a:ln>
                  <a:noFill/>
                </a:ln>
                <a:solidFill>
                  <a:prstClr val="white"/>
                </a:solidFill>
                <a:effectLst/>
                <a:uLnTx/>
                <a:uFillTx/>
                <a:latin typeface="FZHei-B01S" panose="02010601030101010101" pitchFamily="2" charset="-122"/>
                <a:ea typeface="微软雅黑" charset="0"/>
                <a:sym typeface="FZHei-B01S" panose="02010601030101010101" pitchFamily="2" charset="-122"/>
              </a:endParaRPr>
            </a:p>
          </p:txBody>
        </p:sp>
      </p:grpSp>
      <p:pic>
        <p:nvPicPr>
          <p:cNvPr id="5" name="Picture 4">
            <a:extLst>
              <a:ext uri="{FF2B5EF4-FFF2-40B4-BE49-F238E27FC236}">
                <a16:creationId xmlns:a16="http://schemas.microsoft.com/office/drawing/2014/main" id="{F159BB11-1BB6-002E-0674-C7B5416DC7A5}"/>
              </a:ext>
            </a:extLst>
          </p:cNvPr>
          <p:cNvPicPr>
            <a:picLocks noChangeAspect="1"/>
          </p:cNvPicPr>
          <p:nvPr/>
        </p:nvPicPr>
        <p:blipFill>
          <a:blip r:embed="rId3"/>
          <a:stretch>
            <a:fillRect/>
          </a:stretch>
        </p:blipFill>
        <p:spPr>
          <a:xfrm>
            <a:off x="1493195" y="1449879"/>
            <a:ext cx="9611465" cy="4649364"/>
          </a:xfrm>
          <a:prstGeom prst="rect">
            <a:avLst/>
          </a:prstGeom>
        </p:spPr>
      </p:pic>
    </p:spTree>
    <p:extLst>
      <p:ext uri="{BB962C8B-B14F-4D97-AF65-F5344CB8AC3E}">
        <p14:creationId xmlns:p14="http://schemas.microsoft.com/office/powerpoint/2010/main" val="183144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38708D27-E892-4F8F-B297-212036397CD8}"/>
              </a:ext>
            </a:extLst>
          </p:cNvPr>
          <p:cNvGrpSpPr/>
          <p:nvPr/>
        </p:nvGrpSpPr>
        <p:grpSpPr>
          <a:xfrm>
            <a:off x="0" y="0"/>
            <a:ext cx="12192000" cy="6858000"/>
            <a:chOff x="0" y="0"/>
            <a:chExt cx="12192000" cy="6858000"/>
          </a:xfrm>
        </p:grpSpPr>
        <p:pic>
          <p:nvPicPr>
            <p:cNvPr id="7" name="图片 6">
              <a:extLst>
                <a:ext uri="{FF2B5EF4-FFF2-40B4-BE49-F238E27FC236}">
                  <a16:creationId xmlns:a16="http://schemas.microsoft.com/office/drawing/2014/main" id="{E4668FE6-FEDC-4CA3-A71B-DC742286666C}"/>
                </a:ext>
              </a:extLst>
            </p:cNvPr>
            <p:cNvPicPr>
              <a:picLocks noChangeAspect="1"/>
            </p:cNvPicPr>
            <p:nvPr/>
          </p:nvPicPr>
          <p:blipFill rotWithShape="1">
            <a:blip r:embed="rId2">
              <a:extLst>
                <a:ext uri="{28A0092B-C50C-407E-A947-70E740481C1C}">
                  <a14:useLocalDpi xmlns:a14="http://schemas.microsoft.com/office/drawing/2010/main" val="0"/>
                </a:ext>
              </a:extLst>
            </a:blip>
            <a:srcRect r="61111"/>
            <a:stretch/>
          </p:blipFill>
          <p:spPr>
            <a:xfrm>
              <a:off x="0" y="0"/>
              <a:ext cx="6096000" cy="6858000"/>
            </a:xfrm>
            <a:prstGeom prst="rect">
              <a:avLst/>
            </a:prstGeom>
          </p:spPr>
        </p:pic>
        <p:pic>
          <p:nvPicPr>
            <p:cNvPr id="10" name="图片 9">
              <a:extLst>
                <a:ext uri="{FF2B5EF4-FFF2-40B4-BE49-F238E27FC236}">
                  <a16:creationId xmlns:a16="http://schemas.microsoft.com/office/drawing/2014/main" id="{6B0EC561-8F0B-48F4-BD7E-F29C084FEA07}"/>
                </a:ext>
              </a:extLst>
            </p:cNvPr>
            <p:cNvPicPr>
              <a:picLocks noChangeAspect="1"/>
            </p:cNvPicPr>
            <p:nvPr/>
          </p:nvPicPr>
          <p:blipFill rotWithShape="1">
            <a:blip r:embed="rId2">
              <a:extLst>
                <a:ext uri="{28A0092B-C50C-407E-A947-70E740481C1C}">
                  <a14:useLocalDpi xmlns:a14="http://schemas.microsoft.com/office/drawing/2010/main" val="0"/>
                </a:ext>
              </a:extLst>
            </a:blip>
            <a:srcRect r="61111"/>
            <a:stretch/>
          </p:blipFill>
          <p:spPr>
            <a:xfrm flipH="1" flipV="1">
              <a:off x="6096000" y="0"/>
              <a:ext cx="6096000" cy="6858000"/>
            </a:xfrm>
            <a:prstGeom prst="rect">
              <a:avLst/>
            </a:prstGeom>
          </p:spPr>
        </p:pic>
      </p:grpSp>
      <p:sp>
        <p:nvSpPr>
          <p:cNvPr id="3" name="标题 2"/>
          <p:cNvSpPr>
            <a:spLocks noGrp="1"/>
          </p:cNvSpPr>
          <p:nvPr>
            <p:ph type="title"/>
          </p:nvPr>
        </p:nvSpPr>
        <p:spPr>
          <a:xfrm>
            <a:off x="1029494" y="2758282"/>
            <a:ext cx="10206037" cy="2062163"/>
          </a:xfrm>
        </p:spPr>
        <p:txBody>
          <a:bodyPr>
            <a:noAutofit/>
          </a:bodyPr>
          <a:lstStyle/>
          <a:p>
            <a:pPr algn="ctr"/>
            <a:r>
              <a:rPr kumimoji="1" lang="en-US" altLang="zh-CN" sz="8000">
                <a:latin typeface="FZHei-B01S" panose="02010601030101010101" pitchFamily="2" charset="-122"/>
                <a:ea typeface="FZHei-B01S" panose="02010601030101010101" pitchFamily="2" charset="-122"/>
                <a:sym typeface="FZHei-B01S" panose="02010601030101010101" pitchFamily="2" charset="-122"/>
              </a:rPr>
              <a:t>THẦY VÀ CÁC BẠN ĐÃ LẮNG NGHE</a:t>
            </a:r>
            <a:endParaRPr kumimoji="1" lang="zh-CN" altLang="en-US" sz="5400">
              <a:latin typeface="FZHei-B01S" panose="02010601030101010101" pitchFamily="2" charset="-122"/>
              <a:ea typeface="FZHei-B01S" panose="02010601030101010101" pitchFamily="2" charset="-122"/>
              <a:sym typeface="FZHei-B01S" panose="02010601030101010101" pitchFamily="2" charset="-122"/>
            </a:endParaRPr>
          </a:p>
        </p:txBody>
      </p:sp>
      <p:sp>
        <p:nvSpPr>
          <p:cNvPr id="4" name="文本框 3"/>
          <p:cNvSpPr txBox="1"/>
          <p:nvPr/>
        </p:nvSpPr>
        <p:spPr>
          <a:xfrm>
            <a:off x="4041604" y="1350509"/>
            <a:ext cx="418181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7200" noProof="0">
                <a:solidFill>
                  <a:schemeClr val="tx2"/>
                </a:solidFill>
                <a:latin typeface="FZHei-B01S" panose="02010601030101010101" pitchFamily="2" charset="-122"/>
                <a:ea typeface="FZHei-B01S" panose="02010601030101010101" pitchFamily="2" charset="-122"/>
                <a:cs typeface="FZLanTingHei-M-GBK" charset="-122"/>
                <a:sym typeface="FZHei-B01S" panose="02010601030101010101" pitchFamily="2" charset="-122"/>
              </a:rPr>
              <a:t>CẢM ƠN</a:t>
            </a:r>
            <a:endParaRPr kumimoji="1" lang="zh-CN" altLang="en-US" sz="7200" i="0" u="none" strike="noStrike" kern="1200" cap="none" spc="0" normalizeH="0" baseline="0" noProof="0">
              <a:ln>
                <a:noFill/>
              </a:ln>
              <a:solidFill>
                <a:schemeClr val="tx2"/>
              </a:solidFill>
              <a:effectLst/>
              <a:uLnTx/>
              <a:uFillTx/>
              <a:latin typeface="FZHei-B01S" panose="02010601030101010101" pitchFamily="2" charset="-122"/>
              <a:ea typeface="FZHei-B01S" panose="02010601030101010101" pitchFamily="2" charset="-122"/>
              <a:cs typeface="FZLanTingHei-M-GBK" charset="-122"/>
              <a:sym typeface="FZHei-B01S" panose="02010601030101010101" pitchFamily="2" charset="-122"/>
            </a:endParaRPr>
          </a:p>
        </p:txBody>
      </p:sp>
    </p:spTree>
    <p:extLst>
      <p:ext uri="{BB962C8B-B14F-4D97-AF65-F5344CB8AC3E}">
        <p14:creationId xmlns:p14="http://schemas.microsoft.com/office/powerpoint/2010/main" val="1592652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3FD9BFA0-07C3-4712-9DC3-A09A62BC550E}"/>
              </a:ext>
            </a:extLst>
          </p:cNvPr>
          <p:cNvGrpSpPr/>
          <p:nvPr/>
        </p:nvGrpSpPr>
        <p:grpSpPr>
          <a:xfrm>
            <a:off x="-8021" y="0"/>
            <a:ext cx="12200021" cy="6858000"/>
            <a:chOff x="-8021" y="0"/>
            <a:chExt cx="12200021" cy="6858000"/>
          </a:xfrm>
        </p:grpSpPr>
        <p:pic>
          <p:nvPicPr>
            <p:cNvPr id="20" name="图片 19">
              <a:extLst>
                <a:ext uri="{FF2B5EF4-FFF2-40B4-BE49-F238E27FC236}">
                  <a16:creationId xmlns:a16="http://schemas.microsoft.com/office/drawing/2014/main" id="{4A54463A-580C-4435-A0D1-ABEB2B40778A}"/>
                </a:ext>
              </a:extLst>
            </p:cNvPr>
            <p:cNvPicPr>
              <a:picLocks noChangeAspect="1"/>
            </p:cNvPicPr>
            <p:nvPr/>
          </p:nvPicPr>
          <p:blipFill rotWithShape="1">
            <a:blip r:embed="rId2">
              <a:extLst>
                <a:ext uri="{28A0092B-C50C-407E-A947-70E740481C1C}">
                  <a14:useLocalDpi xmlns:a14="http://schemas.microsoft.com/office/drawing/2010/main" val="0"/>
                </a:ext>
              </a:extLst>
            </a:blip>
            <a:srcRect l="62469" t="27438"/>
            <a:stretch/>
          </p:blipFill>
          <p:spPr>
            <a:xfrm flipH="1">
              <a:off x="-8021" y="0"/>
              <a:ext cx="8107605" cy="6858000"/>
            </a:xfrm>
            <a:prstGeom prst="rect">
              <a:avLst/>
            </a:prstGeom>
          </p:spPr>
        </p:pic>
        <p:pic>
          <p:nvPicPr>
            <p:cNvPr id="5" name="图片 4">
              <a:extLst>
                <a:ext uri="{FF2B5EF4-FFF2-40B4-BE49-F238E27FC236}">
                  <a16:creationId xmlns:a16="http://schemas.microsoft.com/office/drawing/2014/main" id="{1AFC7F66-5A74-452B-B3FF-7CDD4463D1AB}"/>
                </a:ext>
              </a:extLst>
            </p:cNvPr>
            <p:cNvPicPr>
              <a:picLocks noChangeAspect="1"/>
            </p:cNvPicPr>
            <p:nvPr/>
          </p:nvPicPr>
          <p:blipFill rotWithShape="1">
            <a:blip r:embed="rId2">
              <a:extLst>
                <a:ext uri="{28A0092B-C50C-407E-A947-70E740481C1C}">
                  <a14:useLocalDpi xmlns:a14="http://schemas.microsoft.com/office/drawing/2010/main" val="0"/>
                </a:ext>
              </a:extLst>
            </a:blip>
            <a:srcRect l="71782" t="27438"/>
            <a:stretch/>
          </p:blipFill>
          <p:spPr>
            <a:xfrm>
              <a:off x="6096000" y="0"/>
              <a:ext cx="6096000" cy="6858000"/>
            </a:xfrm>
            <a:prstGeom prst="rect">
              <a:avLst/>
            </a:prstGeom>
          </p:spPr>
        </p:pic>
      </p:grpSp>
      <p:sp>
        <p:nvSpPr>
          <p:cNvPr id="11" name="文本框 10">
            <a:extLst>
              <a:ext uri="{FF2B5EF4-FFF2-40B4-BE49-F238E27FC236}">
                <a16:creationId xmlns:a16="http://schemas.microsoft.com/office/drawing/2014/main" id="{7782283C-5403-4AC2-8AB6-544A31E24B1B}"/>
              </a:ext>
            </a:extLst>
          </p:cNvPr>
          <p:cNvSpPr txBox="1">
            <a:spLocks noChangeArrowheads="1"/>
          </p:cNvSpPr>
          <p:nvPr/>
        </p:nvSpPr>
        <p:spPr bwMode="auto">
          <a:xfrm>
            <a:off x="5388292" y="1936266"/>
            <a:ext cx="1415417" cy="100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5400" b="1" i="0" u="none" strike="noStrike" kern="1200" cap="none" spc="0" normalizeH="0" baseline="0" noProof="0">
                <a:ln>
                  <a:noFill/>
                </a:ln>
                <a:effectLst/>
                <a:uLnTx/>
                <a:uFillTx/>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rPr>
              <a:t>01</a:t>
            </a:r>
            <a:endParaRPr kumimoji="0" lang="zh-CN" altLang="en-US" sz="5400" b="1" i="0" u="none" strike="noStrike" kern="1200" cap="none" spc="0" normalizeH="0" baseline="0" noProof="0">
              <a:ln>
                <a:noFill/>
              </a:ln>
              <a:effectLst/>
              <a:uLnTx/>
              <a:uFillTx/>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endParaRPr>
          </a:p>
        </p:txBody>
      </p:sp>
      <p:sp>
        <p:nvSpPr>
          <p:cNvPr id="21" name="文本框 12">
            <a:extLst>
              <a:ext uri="{FF2B5EF4-FFF2-40B4-BE49-F238E27FC236}">
                <a16:creationId xmlns:a16="http://schemas.microsoft.com/office/drawing/2014/main" id="{1D114C8B-D3AD-3D37-09FC-DA65FBE919C4}"/>
              </a:ext>
            </a:extLst>
          </p:cNvPr>
          <p:cNvSpPr txBox="1">
            <a:spLocks noChangeArrowheads="1"/>
          </p:cNvSpPr>
          <p:nvPr/>
        </p:nvSpPr>
        <p:spPr bwMode="auto">
          <a:xfrm>
            <a:off x="2481944" y="3020295"/>
            <a:ext cx="70632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dist">
              <a:defRPr/>
            </a:pPr>
            <a:r>
              <a:rPr lang="en-US" altLang="zh-CN" sz="3200">
                <a:latin typeface="FZHei-B01S" panose="02010601030101010101" pitchFamily="2" charset="-122"/>
                <a:ea typeface="FZHei-B01S" panose="02010601030101010101" pitchFamily="2" charset="-122"/>
                <a:sym typeface="FZHei-B01S" panose="02010601030101010101" pitchFamily="2" charset="-122"/>
              </a:rPr>
              <a:t>TỔNG QUAN VỀ ĐỀ TÀI</a:t>
            </a:r>
            <a:endParaRPr lang="zh-CN" altLang="en-US" sz="3200">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40750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randombar(horizontal)">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BD3A19BC-996B-480E-B621-34BE5D8BD868}"/>
              </a:ext>
            </a:extLst>
          </p:cNvPr>
          <p:cNvGrpSpPr/>
          <p:nvPr/>
        </p:nvGrpSpPr>
        <p:grpSpPr>
          <a:xfrm>
            <a:off x="-953038" y="133034"/>
            <a:ext cx="14197252" cy="417195"/>
            <a:chOff x="-953038" y="133034"/>
            <a:chExt cx="14197252" cy="417195"/>
          </a:xfrm>
        </p:grpSpPr>
        <p:cxnSp>
          <p:nvCxnSpPr>
            <p:cNvPr id="22" name="直接连接符 21">
              <a:extLst>
                <a:ext uri="{FF2B5EF4-FFF2-40B4-BE49-F238E27FC236}">
                  <a16:creationId xmlns:a16="http://schemas.microsoft.com/office/drawing/2014/main" id="{39D3A46D-3C62-40C4-AEE0-7876F0515DD9}"/>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DA11B3-E647-425C-B2E0-53E2AB1ED6F7}"/>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9E96DDD-469C-4DDB-B418-37BCA5D6E15F}"/>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Tổng</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Quan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Về</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Đề</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Tài</a:t>
              </a:r>
              <a:endParaRPr kumimoji="0" lang="ko-KR" altLang="en-US" sz="3200" b="0" i="0" u="none" strike="noStrike" kern="1200" cap="none" spc="0" normalizeH="0" baseline="0" noProof="0">
                <a:ln>
                  <a:noFill/>
                </a:ln>
                <a:solidFill>
                  <a:prstClr val="white"/>
                </a:solidFill>
                <a:effectLst/>
                <a:uLnTx/>
                <a:uFillTx/>
                <a:latin typeface="Arial" panose="020B0604020202020204" pitchFamily="34" charset="0"/>
                <a:ea typeface="微软雅黑" charset="0"/>
                <a:cs typeface="Arial" panose="020B0604020202020204" pitchFamily="34" charset="0"/>
                <a:sym typeface="FZHei-B01S" panose="02010601030101010101" pitchFamily="2" charset="-122"/>
              </a:endParaRPr>
            </a:p>
          </p:txBody>
        </p:sp>
      </p:grpSp>
      <p:sp>
        <p:nvSpPr>
          <p:cNvPr id="2" name="TextBox 1">
            <a:extLst>
              <a:ext uri="{FF2B5EF4-FFF2-40B4-BE49-F238E27FC236}">
                <a16:creationId xmlns:a16="http://schemas.microsoft.com/office/drawing/2014/main" id="{0133286F-DD76-5DFF-F475-84EAB75BF59B}"/>
              </a:ext>
            </a:extLst>
          </p:cNvPr>
          <p:cNvSpPr txBox="1"/>
          <p:nvPr/>
        </p:nvSpPr>
        <p:spPr>
          <a:xfrm>
            <a:off x="1024647" y="1277479"/>
            <a:ext cx="4182893" cy="461665"/>
          </a:xfrm>
          <a:prstGeom prst="rect">
            <a:avLst/>
          </a:prstGeom>
          <a:noFill/>
        </p:spPr>
        <p:txBody>
          <a:bodyPr wrap="square" rtlCol="0">
            <a:spAutoFit/>
          </a:bodyPr>
          <a:lstStyle/>
          <a:p>
            <a:r>
              <a:rPr lang="en-US" sz="2400">
                <a:solidFill>
                  <a:srgbClr val="FF0000"/>
                </a:solidFill>
                <a:latin typeface="Arial" panose="020B0604020202020204" pitchFamily="34" charset="0"/>
                <a:cs typeface="Arial" panose="020B0604020202020204" pitchFamily="34" charset="0"/>
              </a:rPr>
              <a:t>1.Lý Do </a:t>
            </a:r>
            <a:r>
              <a:rPr lang="en-US" sz="2400" err="1">
                <a:solidFill>
                  <a:srgbClr val="FF0000"/>
                </a:solidFill>
                <a:latin typeface="Arial" panose="020B0604020202020204" pitchFamily="34" charset="0"/>
                <a:cs typeface="Arial" panose="020B0604020202020204" pitchFamily="34" charset="0"/>
              </a:rPr>
              <a:t>Chọn</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Đề</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Tài</a:t>
            </a:r>
            <a:endParaRPr lang="en-US" sz="2400">
              <a:solidFill>
                <a:srgbClr val="FF0000"/>
              </a:solidFill>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B2BF5F5A-608E-F21B-BCFF-1BCA9FEDC45E}"/>
              </a:ext>
            </a:extLst>
          </p:cNvPr>
          <p:cNvSpPr/>
          <p:nvPr/>
        </p:nvSpPr>
        <p:spPr>
          <a:xfrm>
            <a:off x="680937" y="1068883"/>
            <a:ext cx="10486416" cy="5516738"/>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00B0F0"/>
              </a:solidFill>
              <a:highlight>
                <a:srgbClr val="00FF00"/>
              </a:highlight>
            </a:endParaRPr>
          </a:p>
        </p:txBody>
      </p:sp>
      <p:sp>
        <p:nvSpPr>
          <p:cNvPr id="29" name="TextBox 28">
            <a:extLst>
              <a:ext uri="{FF2B5EF4-FFF2-40B4-BE49-F238E27FC236}">
                <a16:creationId xmlns:a16="http://schemas.microsoft.com/office/drawing/2014/main" id="{ED85FCE6-06E3-DB40-EE95-EA0465C54277}"/>
              </a:ext>
            </a:extLst>
          </p:cNvPr>
          <p:cNvSpPr txBox="1"/>
          <p:nvPr/>
        </p:nvSpPr>
        <p:spPr>
          <a:xfrm>
            <a:off x="1138136" y="1994170"/>
            <a:ext cx="9396919" cy="3970318"/>
          </a:xfrm>
          <a:prstGeom prst="rect">
            <a:avLst/>
          </a:prstGeom>
          <a:noFill/>
        </p:spPr>
        <p:txBody>
          <a:bodyPr wrap="square" rtlCol="0">
            <a:spAutoFit/>
          </a:bodyPr>
          <a:lstStyle/>
          <a:p>
            <a:pPr marL="285750" indent="-285750">
              <a:buFont typeface="Wingdings" panose="05000000000000000000" pitchFamily="2" charset="2"/>
              <a:buChar char="Ø"/>
            </a:pPr>
            <a:r>
              <a:rPr lang="vi-VN" b="0" i="0" err="1">
                <a:effectLst/>
              </a:rPr>
              <a:t>Đại</a:t>
            </a:r>
            <a:r>
              <a:rPr lang="vi-VN" b="0" i="0">
                <a:effectLst/>
              </a:rPr>
              <a:t> </a:t>
            </a:r>
            <a:r>
              <a:rPr lang="vi-VN" b="0" i="0" err="1">
                <a:effectLst/>
              </a:rPr>
              <a:t>dịch</a:t>
            </a:r>
            <a:r>
              <a:rPr lang="vi-VN" b="0" i="0">
                <a:effectLst/>
              </a:rPr>
              <a:t> trên </a:t>
            </a:r>
            <a:r>
              <a:rPr lang="vi-VN" b="0" i="0" err="1">
                <a:effectLst/>
              </a:rPr>
              <a:t>thế</a:t>
            </a:r>
            <a:r>
              <a:rPr lang="vi-VN" b="0" i="0">
                <a:effectLst/>
              </a:rPr>
              <a:t> </a:t>
            </a:r>
            <a:r>
              <a:rPr lang="vi-VN" b="0" i="0" err="1">
                <a:effectLst/>
              </a:rPr>
              <a:t>giới</a:t>
            </a:r>
            <a:r>
              <a:rPr lang="vi-VN" b="0" i="0">
                <a:effectLst/>
              </a:rPr>
              <a:t> </a:t>
            </a:r>
            <a:r>
              <a:rPr lang="vi-VN" b="0" i="0" err="1">
                <a:effectLst/>
              </a:rPr>
              <a:t>hiện</a:t>
            </a:r>
            <a:r>
              <a:rPr lang="vi-VN" b="0" i="0">
                <a:effectLst/>
              </a:rPr>
              <a:t> nay </a:t>
            </a:r>
            <a:r>
              <a:rPr lang="vi-VN" b="0" i="0" err="1">
                <a:effectLst/>
              </a:rPr>
              <a:t>vẫn</a:t>
            </a:r>
            <a:r>
              <a:rPr lang="vi-VN" b="0" i="0">
                <a:effectLst/>
              </a:rPr>
              <a:t> chưa </a:t>
            </a:r>
            <a:r>
              <a:rPr lang="vi-VN" b="0" i="0" err="1">
                <a:effectLst/>
              </a:rPr>
              <a:t>có</a:t>
            </a:r>
            <a:r>
              <a:rPr lang="vi-VN" b="0" i="0">
                <a:effectLst/>
              </a:rPr>
              <a:t> </a:t>
            </a:r>
            <a:r>
              <a:rPr lang="vi-VN" b="0" i="0" err="1">
                <a:effectLst/>
              </a:rPr>
              <a:t>dấu</a:t>
            </a:r>
            <a:r>
              <a:rPr lang="vi-VN" b="0" i="0">
                <a:effectLst/>
              </a:rPr>
              <a:t> </a:t>
            </a:r>
            <a:r>
              <a:rPr lang="vi-VN" b="0" i="0" err="1">
                <a:effectLst/>
              </a:rPr>
              <a:t>hiệu</a:t>
            </a:r>
            <a:r>
              <a:rPr lang="vi-VN" b="0" i="0">
                <a:effectLst/>
              </a:rPr>
              <a:t> </a:t>
            </a:r>
            <a:r>
              <a:rPr lang="vi-VN" b="0" i="0" err="1">
                <a:effectLst/>
              </a:rPr>
              <a:t>dừng</a:t>
            </a:r>
            <a:r>
              <a:rPr lang="vi-VN" b="0" i="0">
                <a:effectLst/>
              </a:rPr>
              <a:t> lại. </a:t>
            </a:r>
            <a:r>
              <a:rPr lang="vi-VN" b="0" i="0" err="1">
                <a:effectLst/>
              </a:rPr>
              <a:t>Vì</a:t>
            </a:r>
            <a:r>
              <a:rPr lang="vi-VN" b="0" i="0">
                <a:effectLst/>
              </a:rPr>
              <a:t> </a:t>
            </a:r>
            <a:r>
              <a:rPr lang="vi-VN" b="0" i="0" err="1">
                <a:effectLst/>
              </a:rPr>
              <a:t>vậy</a:t>
            </a:r>
            <a:r>
              <a:rPr lang="vi-VN" b="0" i="0">
                <a:effectLst/>
              </a:rPr>
              <a:t> </a:t>
            </a:r>
            <a:r>
              <a:rPr lang="vi-VN" b="0" i="0" err="1">
                <a:effectLst/>
              </a:rPr>
              <a:t>việc</a:t>
            </a:r>
            <a:r>
              <a:rPr lang="vi-VN" b="0" i="0">
                <a:effectLst/>
              </a:rPr>
              <a:t> </a:t>
            </a:r>
            <a:r>
              <a:rPr lang="vi-VN" b="0" i="0" err="1">
                <a:effectLst/>
              </a:rPr>
              <a:t>hạn</a:t>
            </a:r>
            <a:r>
              <a:rPr lang="vi-VN" b="0" i="0">
                <a:effectLst/>
              </a:rPr>
              <a:t> </a:t>
            </a:r>
            <a:r>
              <a:rPr lang="vi-VN" b="0" i="0" err="1">
                <a:effectLst/>
              </a:rPr>
              <a:t>chế</a:t>
            </a:r>
            <a:r>
              <a:rPr lang="vi-VN" b="0" i="0">
                <a:effectLst/>
              </a:rPr>
              <a:t> </a:t>
            </a:r>
            <a:r>
              <a:rPr lang="vi-VN" b="0" i="0" err="1">
                <a:effectLst/>
              </a:rPr>
              <a:t>đến</a:t>
            </a:r>
            <a:r>
              <a:rPr lang="vi-VN" b="0" i="0">
                <a:effectLst/>
              </a:rPr>
              <a:t> nơi đông </a:t>
            </a:r>
            <a:r>
              <a:rPr lang="vi-VN" b="0" i="0" err="1">
                <a:effectLst/>
              </a:rPr>
              <a:t>người</a:t>
            </a:r>
            <a:r>
              <a:rPr lang="vi-VN" b="0" i="0">
                <a:effectLst/>
              </a:rPr>
              <a:t> đang </a:t>
            </a:r>
            <a:r>
              <a:rPr lang="vi-VN" b="0" i="0" err="1">
                <a:effectLst/>
              </a:rPr>
              <a:t>được</a:t>
            </a:r>
            <a:r>
              <a:rPr lang="vi-VN" b="0" i="0">
                <a:effectLst/>
              </a:rPr>
              <a:t> </a:t>
            </a:r>
            <a:r>
              <a:rPr lang="vi-VN" b="0" i="0" err="1">
                <a:effectLst/>
              </a:rPr>
              <a:t>người</a:t>
            </a:r>
            <a:r>
              <a:rPr lang="vi-VN" b="0" i="0">
                <a:effectLst/>
              </a:rPr>
              <a:t> dân ưu tiên </a:t>
            </a:r>
            <a:r>
              <a:rPr lang="vi-VN" b="0" i="0" err="1">
                <a:effectLst/>
              </a:rPr>
              <a:t>thực</a:t>
            </a:r>
            <a:r>
              <a:rPr lang="vi-VN" b="0" i="0">
                <a:effectLst/>
              </a:rPr>
              <a:t> </a:t>
            </a:r>
            <a:r>
              <a:rPr lang="vi-VN" b="0" i="0" err="1">
                <a:effectLst/>
              </a:rPr>
              <a:t>hiện</a:t>
            </a:r>
            <a:r>
              <a:rPr lang="vi-VN" b="0" i="0">
                <a:effectLst/>
              </a:rPr>
              <a:t>. Phương </a:t>
            </a:r>
            <a:r>
              <a:rPr lang="vi-VN" b="0" i="0" err="1">
                <a:effectLst/>
              </a:rPr>
              <a:t>án</a:t>
            </a:r>
            <a:r>
              <a:rPr lang="vi-VN" b="0" i="0">
                <a:effectLst/>
              </a:rPr>
              <a:t> ăn </a:t>
            </a:r>
            <a:r>
              <a:rPr lang="vi-VN" b="0" i="0" err="1">
                <a:effectLst/>
              </a:rPr>
              <a:t>uống</a:t>
            </a:r>
            <a:r>
              <a:rPr lang="vi-VN" b="0" i="0">
                <a:effectLst/>
              </a:rPr>
              <a:t> </a:t>
            </a:r>
            <a:r>
              <a:rPr lang="vi-VN" b="0" i="0" err="1">
                <a:effectLst/>
              </a:rPr>
              <a:t>được</a:t>
            </a:r>
            <a:r>
              <a:rPr lang="vi-VN" b="0" i="0">
                <a:effectLst/>
              </a:rPr>
              <a:t> </a:t>
            </a:r>
            <a:r>
              <a:rPr lang="vi-VN" b="0" i="0" err="1">
                <a:effectLst/>
              </a:rPr>
              <a:t>mọi</a:t>
            </a:r>
            <a:r>
              <a:rPr lang="vi-VN" b="0" i="0">
                <a:effectLst/>
              </a:rPr>
              <a:t> </a:t>
            </a:r>
            <a:r>
              <a:rPr lang="vi-VN" b="0" i="0" err="1">
                <a:effectLst/>
              </a:rPr>
              <a:t>người</a:t>
            </a:r>
            <a:r>
              <a:rPr lang="vi-VN" b="0" i="0">
                <a:effectLst/>
              </a:rPr>
              <a:t> </a:t>
            </a:r>
            <a:r>
              <a:rPr lang="vi-VN" b="0" i="0" err="1">
                <a:effectLst/>
              </a:rPr>
              <a:t>lựa</a:t>
            </a:r>
            <a:r>
              <a:rPr lang="vi-VN" b="0" i="0">
                <a:effectLst/>
              </a:rPr>
              <a:t> </a:t>
            </a:r>
            <a:r>
              <a:rPr lang="vi-VN" b="0" i="0" err="1">
                <a:effectLst/>
              </a:rPr>
              <a:t>chọn</a:t>
            </a:r>
            <a:r>
              <a:rPr lang="vi-VN" b="0" i="0">
                <a:effectLst/>
              </a:rPr>
              <a:t> thay </a:t>
            </a:r>
            <a:r>
              <a:rPr lang="vi-VN" b="0" i="0" err="1">
                <a:effectLst/>
              </a:rPr>
              <a:t>thế</a:t>
            </a:r>
            <a:r>
              <a:rPr lang="vi-VN" b="0" i="0">
                <a:effectLst/>
              </a:rPr>
              <a:t> </a:t>
            </a:r>
            <a:r>
              <a:rPr lang="vi-VN" b="0" i="0" err="1">
                <a:effectLst/>
              </a:rPr>
              <a:t>chính</a:t>
            </a:r>
            <a:r>
              <a:rPr lang="vi-VN" b="0" i="0">
                <a:effectLst/>
              </a:rPr>
              <a:t> </a:t>
            </a:r>
            <a:r>
              <a:rPr lang="vi-VN" b="0" i="0" err="1">
                <a:effectLst/>
              </a:rPr>
              <a:t>là</a:t>
            </a:r>
            <a:r>
              <a:rPr lang="vi-VN" b="0" i="0">
                <a:effectLst/>
              </a:rPr>
              <a:t> </a:t>
            </a:r>
            <a:r>
              <a:rPr lang="vi-VN" b="0" i="0" err="1">
                <a:effectLst/>
              </a:rPr>
              <a:t>đặt</a:t>
            </a:r>
            <a:r>
              <a:rPr lang="vi-VN" b="0" i="0">
                <a:effectLst/>
              </a:rPr>
              <a:t> </a:t>
            </a:r>
            <a:r>
              <a:rPr lang="vi-VN" b="0" i="0" err="1">
                <a:effectLst/>
              </a:rPr>
              <a:t>đồ</a:t>
            </a:r>
            <a:r>
              <a:rPr lang="vi-VN" b="0" i="0">
                <a:effectLst/>
              </a:rPr>
              <a:t> ăn giao </a:t>
            </a:r>
            <a:r>
              <a:rPr lang="vi-VN" b="0" i="0" err="1">
                <a:effectLst/>
              </a:rPr>
              <a:t>tận</a:t>
            </a:r>
            <a:r>
              <a:rPr lang="vi-VN" b="0" i="0">
                <a:effectLst/>
              </a:rPr>
              <a:t> nơi, </a:t>
            </a:r>
            <a:r>
              <a:rPr lang="vi-VN" b="0" i="0" err="1">
                <a:effectLst/>
              </a:rPr>
              <a:t>vừa</a:t>
            </a:r>
            <a:r>
              <a:rPr lang="vi-VN" b="0" i="0">
                <a:effectLst/>
              </a:rPr>
              <a:t> </a:t>
            </a:r>
            <a:r>
              <a:rPr lang="vi-VN" b="0" i="0" err="1">
                <a:effectLst/>
              </a:rPr>
              <a:t>hạn</a:t>
            </a:r>
            <a:r>
              <a:rPr lang="vi-VN" b="0" i="0">
                <a:effectLst/>
              </a:rPr>
              <a:t> </a:t>
            </a:r>
            <a:r>
              <a:rPr lang="vi-VN" b="0" i="0" err="1">
                <a:effectLst/>
              </a:rPr>
              <a:t>chế</a:t>
            </a:r>
            <a:r>
              <a:rPr lang="vi-VN" b="0" i="0">
                <a:effectLst/>
              </a:rPr>
              <a:t> ra </a:t>
            </a:r>
            <a:r>
              <a:rPr lang="vi-VN" b="0" i="0" err="1">
                <a:effectLst/>
              </a:rPr>
              <a:t>ngoài</a:t>
            </a:r>
            <a:r>
              <a:rPr lang="vi-VN" b="0" i="0">
                <a:effectLst/>
              </a:rPr>
              <a:t> khi không </a:t>
            </a:r>
            <a:r>
              <a:rPr lang="vi-VN" b="0" i="0" err="1">
                <a:effectLst/>
              </a:rPr>
              <a:t>cần</a:t>
            </a:r>
            <a:r>
              <a:rPr lang="vi-VN" b="0" i="0">
                <a:effectLst/>
              </a:rPr>
              <a:t> </a:t>
            </a:r>
            <a:r>
              <a:rPr lang="vi-VN" b="0" i="0" err="1">
                <a:effectLst/>
              </a:rPr>
              <a:t>thiết</a:t>
            </a:r>
            <a:r>
              <a:rPr lang="vi-VN" b="0" i="0">
                <a:effectLst/>
              </a:rPr>
              <a:t>, </a:t>
            </a:r>
            <a:r>
              <a:rPr lang="vi-VN" b="0" i="0" err="1">
                <a:effectLst/>
              </a:rPr>
              <a:t>vừa</a:t>
            </a:r>
            <a:r>
              <a:rPr lang="vi-VN" b="0" i="0">
                <a:effectLst/>
              </a:rPr>
              <a:t> </a:t>
            </a:r>
            <a:r>
              <a:rPr lang="vi-VN" b="0" i="0" err="1">
                <a:effectLst/>
              </a:rPr>
              <a:t>hạn</a:t>
            </a:r>
            <a:r>
              <a:rPr lang="vi-VN" b="0" i="0">
                <a:effectLst/>
              </a:rPr>
              <a:t> </a:t>
            </a:r>
            <a:r>
              <a:rPr lang="vi-VN" b="0" i="0" err="1">
                <a:effectLst/>
              </a:rPr>
              <a:t>chế</a:t>
            </a:r>
            <a:r>
              <a:rPr lang="vi-VN" b="0" i="0">
                <a:effectLst/>
              </a:rPr>
              <a:t> </a:t>
            </a:r>
            <a:r>
              <a:rPr lang="vi-VN" b="0" i="0" err="1">
                <a:effectLst/>
              </a:rPr>
              <a:t>rủi</a:t>
            </a:r>
            <a:r>
              <a:rPr lang="vi-VN" b="0" i="0">
                <a:effectLst/>
              </a:rPr>
              <a:t> ro lan </a:t>
            </a:r>
            <a:r>
              <a:rPr lang="vi-VN" b="0" i="0" err="1">
                <a:effectLst/>
              </a:rPr>
              <a:t>truyền</a:t>
            </a:r>
            <a:r>
              <a:rPr lang="vi-VN" b="0" i="0">
                <a:effectLst/>
              </a:rPr>
              <a:t> </a:t>
            </a:r>
            <a:r>
              <a:rPr lang="vi-VN" b="0" i="0" err="1">
                <a:effectLst/>
              </a:rPr>
              <a:t>mầm</a:t>
            </a:r>
            <a:r>
              <a:rPr lang="vi-VN" b="0" i="0">
                <a:effectLst/>
              </a:rPr>
              <a:t> </a:t>
            </a:r>
            <a:r>
              <a:rPr lang="vi-VN" b="0" i="0" err="1">
                <a:effectLst/>
              </a:rPr>
              <a:t>bệnh</a:t>
            </a:r>
            <a:r>
              <a:rPr lang="vi-VN" b="0" i="0">
                <a:effectLst/>
              </a:rPr>
              <a:t>.</a:t>
            </a:r>
            <a:endParaRPr lang="en-US" b="0" i="0">
              <a:effectLst/>
            </a:endParaRPr>
          </a:p>
          <a:p>
            <a:pPr marL="285750" indent="-285750">
              <a:buFont typeface="Wingdings" panose="05000000000000000000" pitchFamily="2" charset="2"/>
              <a:buChar char="Ø"/>
            </a:pPr>
            <a:endParaRPr lang="en-US" b="0" i="0">
              <a:effectLst/>
            </a:endParaRPr>
          </a:p>
          <a:p>
            <a:pPr marL="285750" indent="-285750">
              <a:buFont typeface="Wingdings" panose="05000000000000000000" pitchFamily="2" charset="2"/>
              <a:buChar char="Ø"/>
            </a:pPr>
            <a:r>
              <a:rPr lang="vi-VN" b="0" i="0">
                <a:effectLst/>
              </a:rPr>
              <a:t>Tuy </a:t>
            </a:r>
            <a:r>
              <a:rPr lang="vi-VN" b="0" i="0" err="1">
                <a:effectLst/>
              </a:rPr>
              <a:t>dịch</a:t>
            </a:r>
            <a:r>
              <a:rPr lang="vi-VN" b="0" i="0">
                <a:effectLst/>
              </a:rPr>
              <a:t> </a:t>
            </a:r>
            <a:r>
              <a:rPr lang="vi-VN" b="0" i="0" err="1">
                <a:effectLst/>
              </a:rPr>
              <a:t>bệnh</a:t>
            </a:r>
            <a:r>
              <a:rPr lang="vi-VN" b="0" i="0">
                <a:effectLst/>
              </a:rPr>
              <a:t> không </a:t>
            </a:r>
            <a:r>
              <a:rPr lang="vi-VN" b="0" i="0" err="1">
                <a:effectLst/>
              </a:rPr>
              <a:t>phải</a:t>
            </a:r>
            <a:r>
              <a:rPr lang="vi-VN" b="0" i="0">
                <a:effectLst/>
              </a:rPr>
              <a:t> </a:t>
            </a:r>
            <a:r>
              <a:rPr lang="vi-VN" b="0" i="0" err="1">
                <a:effectLst/>
              </a:rPr>
              <a:t>là</a:t>
            </a:r>
            <a:r>
              <a:rPr lang="vi-VN" b="0" i="0">
                <a:effectLst/>
              </a:rPr>
              <a:t> </a:t>
            </a:r>
            <a:r>
              <a:rPr lang="vi-VN" b="0" i="0" err="1">
                <a:effectLst/>
              </a:rPr>
              <a:t>lý</a:t>
            </a:r>
            <a:r>
              <a:rPr lang="vi-VN" b="0" i="0">
                <a:effectLst/>
              </a:rPr>
              <a:t> do </a:t>
            </a:r>
            <a:r>
              <a:rPr lang="vi-VN" b="0" i="0" err="1">
                <a:effectLst/>
              </a:rPr>
              <a:t>tạo</a:t>
            </a:r>
            <a:r>
              <a:rPr lang="vi-VN" b="0" i="0">
                <a:effectLst/>
              </a:rPr>
              <a:t> nên phương </a:t>
            </a:r>
            <a:r>
              <a:rPr lang="vi-VN" b="0" i="0" err="1">
                <a:effectLst/>
              </a:rPr>
              <a:t>thức</a:t>
            </a:r>
            <a:r>
              <a:rPr lang="vi-VN" b="0" i="0">
                <a:effectLst/>
              </a:rPr>
              <a:t> tiêu </a:t>
            </a:r>
            <a:r>
              <a:rPr lang="vi-VN" b="0" i="0" err="1">
                <a:effectLst/>
              </a:rPr>
              <a:t>dùng</a:t>
            </a:r>
            <a:r>
              <a:rPr lang="vi-VN" b="0" i="0">
                <a:effectLst/>
              </a:rPr>
              <a:t> </a:t>
            </a:r>
            <a:r>
              <a:rPr lang="vi-VN" b="0" i="0" err="1">
                <a:effectLst/>
              </a:rPr>
              <a:t>mới</a:t>
            </a:r>
            <a:r>
              <a:rPr lang="vi-VN" b="0" i="0">
                <a:effectLst/>
              </a:rPr>
              <a:t> </a:t>
            </a:r>
            <a:r>
              <a:rPr lang="vi-VN" b="0" i="0" err="1">
                <a:effectLst/>
              </a:rPr>
              <a:t>này</a:t>
            </a:r>
            <a:r>
              <a:rPr lang="vi-VN" b="0" i="0">
                <a:effectLst/>
              </a:rPr>
              <a:t>, nhưng </a:t>
            </a:r>
            <a:r>
              <a:rPr lang="vi-VN" b="0" i="0" err="1">
                <a:effectLst/>
              </a:rPr>
              <a:t>nó</a:t>
            </a:r>
            <a:r>
              <a:rPr lang="vi-VN" b="0" i="0">
                <a:effectLst/>
              </a:rPr>
              <a:t> </a:t>
            </a:r>
            <a:r>
              <a:rPr lang="vi-VN" b="0" i="0" err="1">
                <a:effectLst/>
              </a:rPr>
              <a:t>đã</a:t>
            </a:r>
            <a:r>
              <a:rPr lang="vi-VN" b="0" i="0">
                <a:effectLst/>
              </a:rPr>
              <a:t> </a:t>
            </a:r>
            <a:r>
              <a:rPr lang="vi-VN" b="0" i="0" err="1">
                <a:effectLst/>
              </a:rPr>
              <a:t>thúc</a:t>
            </a:r>
            <a:r>
              <a:rPr lang="vi-VN" b="0" i="0">
                <a:effectLst/>
              </a:rPr>
              <a:t> </a:t>
            </a:r>
            <a:r>
              <a:rPr lang="vi-VN" b="0" i="0" err="1">
                <a:effectLst/>
              </a:rPr>
              <a:t>đẩy</a:t>
            </a:r>
            <a:r>
              <a:rPr lang="vi-VN" b="0" i="0">
                <a:effectLst/>
              </a:rPr>
              <a:t> </a:t>
            </a:r>
            <a:r>
              <a:rPr lang="vi-VN" b="0" i="0" err="1">
                <a:effectLst/>
              </a:rPr>
              <a:t>ngành</a:t>
            </a:r>
            <a:r>
              <a:rPr lang="vi-VN" b="0" i="0">
                <a:effectLst/>
              </a:rPr>
              <a:t> công </a:t>
            </a:r>
            <a:r>
              <a:rPr lang="vi-VN" b="0" i="0" err="1">
                <a:effectLst/>
              </a:rPr>
              <a:t>nghiệp</a:t>
            </a:r>
            <a:r>
              <a:rPr lang="vi-VN" b="0" i="0">
                <a:effectLst/>
              </a:rPr>
              <a:t> giao </a:t>
            </a:r>
            <a:r>
              <a:rPr lang="vi-VN" b="0" i="0" err="1">
                <a:effectLst/>
              </a:rPr>
              <a:t>đồ</a:t>
            </a:r>
            <a:r>
              <a:rPr lang="vi-VN" b="0" i="0">
                <a:effectLst/>
              </a:rPr>
              <a:t> ăn </a:t>
            </a:r>
            <a:r>
              <a:rPr lang="vi-VN" b="0" i="0" err="1">
                <a:effectLst/>
              </a:rPr>
              <a:t>trực</a:t>
            </a:r>
            <a:r>
              <a:rPr lang="vi-VN" b="0" i="0">
                <a:effectLst/>
              </a:rPr>
              <a:t> </a:t>
            </a:r>
            <a:r>
              <a:rPr lang="vi-VN" b="0" i="0" err="1">
                <a:effectLst/>
              </a:rPr>
              <a:t>tuyến</a:t>
            </a:r>
            <a:r>
              <a:rPr lang="vi-VN" b="0" i="0">
                <a:effectLst/>
              </a:rPr>
              <a:t> tăng </a:t>
            </a:r>
            <a:r>
              <a:rPr lang="vi-VN" b="0" i="0" err="1">
                <a:effectLst/>
              </a:rPr>
              <a:t>trưởng</a:t>
            </a:r>
            <a:r>
              <a:rPr lang="vi-VN" b="0" i="0">
                <a:effectLst/>
              </a:rPr>
              <a:t> </a:t>
            </a:r>
            <a:r>
              <a:rPr lang="vi-VN" b="0" i="0" err="1">
                <a:effectLst/>
              </a:rPr>
              <a:t>sớm</a:t>
            </a:r>
            <a:r>
              <a:rPr lang="vi-VN" b="0" i="0">
                <a:effectLst/>
              </a:rPr>
              <a:t> hơn </a:t>
            </a:r>
            <a:r>
              <a:rPr lang="vi-VN" b="0" i="0" err="1">
                <a:effectLst/>
              </a:rPr>
              <a:t>dự</a:t>
            </a:r>
            <a:r>
              <a:rPr lang="vi-VN" b="0" i="0">
                <a:effectLst/>
              </a:rPr>
              <a:t> </a:t>
            </a:r>
            <a:r>
              <a:rPr lang="vi-VN" b="0" i="0" err="1">
                <a:effectLst/>
              </a:rPr>
              <a:t>kiến</a:t>
            </a:r>
            <a:r>
              <a:rPr lang="vi-VN" b="0" i="0">
                <a:effectLst/>
              </a:rPr>
              <a:t> </a:t>
            </a:r>
            <a:r>
              <a:rPr lang="vi-VN" b="0" i="0" err="1">
                <a:effectLst/>
              </a:rPr>
              <a:t>từ</a:t>
            </a:r>
            <a:r>
              <a:rPr lang="vi-VN" b="0" i="0">
                <a:effectLst/>
              </a:rPr>
              <a:t> 3 </a:t>
            </a:r>
            <a:r>
              <a:rPr lang="vi-VN" b="0" i="0" err="1">
                <a:effectLst/>
              </a:rPr>
              <a:t>đến</a:t>
            </a:r>
            <a:r>
              <a:rPr lang="vi-VN" b="0" i="0">
                <a:effectLst/>
              </a:rPr>
              <a:t> 5 năm.</a:t>
            </a:r>
            <a:endParaRPr lang="en-US" b="0" i="0">
              <a:effectLst/>
            </a:endParaRPr>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vi-VN" b="0" i="0" err="1">
                <a:effectLst/>
              </a:rPr>
              <a:t>Giới</a:t>
            </a:r>
            <a:r>
              <a:rPr lang="vi-VN" b="0" i="0">
                <a:effectLst/>
              </a:rPr>
              <a:t> </a:t>
            </a:r>
            <a:r>
              <a:rPr lang="vi-VN" b="0" i="0" err="1">
                <a:effectLst/>
              </a:rPr>
              <a:t>trẻ</a:t>
            </a:r>
            <a:r>
              <a:rPr lang="vi-VN" b="0" i="0">
                <a:effectLst/>
              </a:rPr>
              <a:t> </a:t>
            </a:r>
            <a:r>
              <a:rPr lang="vi-VN" b="0" i="0" err="1">
                <a:effectLst/>
              </a:rPr>
              <a:t>bận</a:t>
            </a:r>
            <a:r>
              <a:rPr lang="vi-VN" b="0" i="0">
                <a:effectLst/>
              </a:rPr>
              <a:t> </a:t>
            </a:r>
            <a:r>
              <a:rPr lang="vi-VN" b="0" i="0" err="1">
                <a:effectLst/>
              </a:rPr>
              <a:t>rộn</a:t>
            </a:r>
            <a:r>
              <a:rPr lang="vi-VN" b="0" i="0">
                <a:effectLst/>
              </a:rPr>
              <a:t> hơn, </a:t>
            </a:r>
            <a:r>
              <a:rPr lang="vi-VN" b="0" i="0" err="1">
                <a:effectLst/>
              </a:rPr>
              <a:t>sống</a:t>
            </a:r>
            <a:r>
              <a:rPr lang="vi-VN" b="0" i="0">
                <a:effectLst/>
              </a:rPr>
              <a:t> trên </a:t>
            </a:r>
            <a:r>
              <a:rPr lang="vi-VN" b="0" i="0" err="1">
                <a:effectLst/>
              </a:rPr>
              <a:t>mạng</a:t>
            </a:r>
            <a:r>
              <a:rPr lang="vi-VN" b="0" i="0">
                <a:effectLst/>
              </a:rPr>
              <a:t> </a:t>
            </a:r>
            <a:r>
              <a:rPr lang="vi-VN" b="0" i="0" err="1">
                <a:effectLst/>
              </a:rPr>
              <a:t>xã</a:t>
            </a:r>
            <a:r>
              <a:rPr lang="vi-VN" b="0" i="0">
                <a:effectLst/>
              </a:rPr>
              <a:t> </a:t>
            </a:r>
            <a:r>
              <a:rPr lang="vi-VN" b="0" i="0" err="1">
                <a:effectLst/>
              </a:rPr>
              <a:t>hội</a:t>
            </a:r>
            <a:r>
              <a:rPr lang="vi-VN" b="0" i="0">
                <a:effectLst/>
              </a:rPr>
              <a:t> </a:t>
            </a:r>
            <a:r>
              <a:rPr lang="vi-VN" b="0" i="0" err="1">
                <a:effectLst/>
              </a:rPr>
              <a:t>nhiều</a:t>
            </a:r>
            <a:r>
              <a:rPr lang="vi-VN" b="0" i="0">
                <a:effectLst/>
              </a:rPr>
              <a:t> hơn nên </a:t>
            </a:r>
            <a:r>
              <a:rPr lang="vi-VN" b="0" i="0" err="1">
                <a:effectLst/>
              </a:rPr>
              <a:t>muốn</a:t>
            </a:r>
            <a:r>
              <a:rPr lang="vi-VN" b="0" i="0">
                <a:effectLst/>
              </a:rPr>
              <a:t> </a:t>
            </a:r>
            <a:r>
              <a:rPr lang="vi-VN" b="0" i="0" err="1">
                <a:effectLst/>
              </a:rPr>
              <a:t>có</a:t>
            </a:r>
            <a:r>
              <a:rPr lang="vi-VN" b="0" i="0">
                <a:effectLst/>
              </a:rPr>
              <a:t> </a:t>
            </a:r>
            <a:r>
              <a:rPr lang="vi-VN" b="0" i="0" err="1">
                <a:effectLst/>
              </a:rPr>
              <a:t>sự</a:t>
            </a:r>
            <a:r>
              <a:rPr lang="vi-VN" b="0" i="0">
                <a:effectLst/>
              </a:rPr>
              <a:t> </a:t>
            </a:r>
            <a:r>
              <a:rPr lang="vi-VN" b="0" i="0" err="1">
                <a:effectLst/>
              </a:rPr>
              <a:t>tiện</a:t>
            </a:r>
            <a:r>
              <a:rPr lang="vi-VN" b="0" i="0">
                <a:effectLst/>
              </a:rPr>
              <a:t> </a:t>
            </a:r>
            <a:r>
              <a:rPr lang="vi-VN" b="0" i="0" err="1">
                <a:effectLst/>
              </a:rPr>
              <a:t>dụng</a:t>
            </a:r>
            <a:r>
              <a:rPr lang="vi-VN" b="0" i="0">
                <a:effectLst/>
              </a:rPr>
              <a:t> </a:t>
            </a:r>
            <a:r>
              <a:rPr lang="vi-VN" b="0" i="0" err="1">
                <a:effectLst/>
              </a:rPr>
              <a:t>và</a:t>
            </a:r>
            <a:r>
              <a:rPr lang="vi-VN" b="0" i="0">
                <a:effectLst/>
              </a:rPr>
              <a:t> </a:t>
            </a:r>
            <a:r>
              <a:rPr lang="vi-VN" b="0" i="0" err="1">
                <a:effectLst/>
              </a:rPr>
              <a:t>sẵn</a:t>
            </a:r>
            <a:r>
              <a:rPr lang="vi-VN" b="0" i="0">
                <a:effectLst/>
              </a:rPr>
              <a:t> </a:t>
            </a:r>
            <a:r>
              <a:rPr lang="vi-VN" b="0" i="0" err="1">
                <a:effectLst/>
              </a:rPr>
              <a:t>sàng</a:t>
            </a:r>
            <a:r>
              <a:rPr lang="vi-VN" b="0" i="0">
                <a:effectLst/>
              </a:rPr>
              <a:t> </a:t>
            </a:r>
            <a:r>
              <a:rPr lang="vi-VN" b="0" i="0" err="1">
                <a:effectLst/>
              </a:rPr>
              <a:t>trả</a:t>
            </a:r>
            <a:r>
              <a:rPr lang="vi-VN" b="0" i="0">
                <a:effectLst/>
              </a:rPr>
              <a:t> thêm </a:t>
            </a:r>
            <a:r>
              <a:rPr lang="vi-VN" b="0" i="0" err="1">
                <a:effectLst/>
              </a:rPr>
              <a:t>tiền</a:t>
            </a:r>
            <a:r>
              <a:rPr lang="vi-VN" b="0" i="0">
                <a:effectLst/>
              </a:rPr>
              <a:t> </a:t>
            </a:r>
            <a:r>
              <a:rPr lang="vi-VN" b="0" i="0" err="1">
                <a:effectLst/>
              </a:rPr>
              <a:t>để</a:t>
            </a:r>
            <a:r>
              <a:rPr lang="vi-VN" b="0" i="0">
                <a:effectLst/>
              </a:rPr>
              <a:t> mua </a:t>
            </a:r>
            <a:r>
              <a:rPr lang="vi-VN" b="0" i="0" err="1">
                <a:effectLst/>
              </a:rPr>
              <a:t>đồ</a:t>
            </a:r>
            <a:r>
              <a:rPr lang="vi-VN" b="0" i="0">
                <a:effectLst/>
              </a:rPr>
              <a:t> ăn </a:t>
            </a:r>
            <a:r>
              <a:rPr lang="vi-VN" b="0" i="0" err="1">
                <a:effectLst/>
              </a:rPr>
              <a:t>online</a:t>
            </a:r>
            <a:r>
              <a:rPr lang="vi-VN" b="0" i="0">
                <a:effectLst/>
              </a:rPr>
              <a:t>. </a:t>
            </a:r>
            <a:r>
              <a:rPr lang="vi-VN" b="0" i="0" err="1">
                <a:effectLst/>
              </a:rPr>
              <a:t>Giới</a:t>
            </a:r>
            <a:r>
              <a:rPr lang="vi-VN" b="0" i="0">
                <a:effectLst/>
              </a:rPr>
              <a:t> văn </a:t>
            </a:r>
            <a:r>
              <a:rPr lang="vi-VN" b="0" i="0" err="1">
                <a:effectLst/>
              </a:rPr>
              <a:t>phòng</a:t>
            </a:r>
            <a:r>
              <a:rPr lang="vi-VN" b="0" i="0">
                <a:effectLst/>
              </a:rPr>
              <a:t> </a:t>
            </a:r>
            <a:r>
              <a:rPr lang="vi-VN" b="0" i="0" err="1">
                <a:effectLst/>
              </a:rPr>
              <a:t>bận</a:t>
            </a:r>
            <a:r>
              <a:rPr lang="vi-VN" b="0" i="0">
                <a:effectLst/>
              </a:rPr>
              <a:t> </a:t>
            </a:r>
            <a:r>
              <a:rPr lang="vi-VN" b="0" i="0" err="1">
                <a:effectLst/>
              </a:rPr>
              <a:t>rộn</a:t>
            </a:r>
            <a:r>
              <a:rPr lang="vi-VN" b="0" i="0">
                <a:effectLst/>
              </a:rPr>
              <a:t> </a:t>
            </a:r>
            <a:r>
              <a:rPr lang="vi-VN" b="0" i="0" err="1">
                <a:effectLst/>
              </a:rPr>
              <a:t>cũng</a:t>
            </a:r>
            <a:r>
              <a:rPr lang="vi-VN" b="0" i="0">
                <a:effectLst/>
              </a:rPr>
              <a:t> </a:t>
            </a:r>
            <a:r>
              <a:rPr lang="vi-VN" b="0" i="0" err="1">
                <a:effectLst/>
              </a:rPr>
              <a:t>sẵn</a:t>
            </a:r>
            <a:r>
              <a:rPr lang="vi-VN" b="0" i="0">
                <a:effectLst/>
              </a:rPr>
              <a:t> </a:t>
            </a:r>
            <a:r>
              <a:rPr lang="vi-VN" b="0" i="0" err="1">
                <a:effectLst/>
              </a:rPr>
              <a:t>sàng</a:t>
            </a:r>
            <a:r>
              <a:rPr lang="vi-VN" b="0" i="0">
                <a:effectLst/>
              </a:rPr>
              <a:t> </a:t>
            </a:r>
            <a:r>
              <a:rPr lang="vi-VN" b="0" i="0" err="1">
                <a:effectLst/>
              </a:rPr>
              <a:t>trả</a:t>
            </a:r>
            <a:r>
              <a:rPr lang="vi-VN" b="0" i="0">
                <a:effectLst/>
              </a:rPr>
              <a:t> </a:t>
            </a:r>
            <a:r>
              <a:rPr lang="vi-VN" b="0" i="0" err="1">
                <a:effectLst/>
              </a:rPr>
              <a:t>tiền</a:t>
            </a:r>
            <a:r>
              <a:rPr lang="vi-VN" b="0" i="0">
                <a:effectLst/>
              </a:rPr>
              <a:t> </a:t>
            </a:r>
            <a:r>
              <a:rPr lang="vi-VN" b="0" i="0" err="1">
                <a:effectLst/>
              </a:rPr>
              <a:t>để</a:t>
            </a:r>
            <a:r>
              <a:rPr lang="vi-VN" b="0" i="0">
                <a:effectLst/>
              </a:rPr>
              <a:t> </a:t>
            </a:r>
            <a:r>
              <a:rPr lang="vi-VN" b="0" i="0" err="1">
                <a:effectLst/>
              </a:rPr>
              <a:t>gọi</a:t>
            </a:r>
            <a:r>
              <a:rPr lang="vi-VN" b="0" i="0">
                <a:effectLst/>
              </a:rPr>
              <a:t> </a:t>
            </a:r>
            <a:r>
              <a:rPr lang="vi-VN" b="0" i="0" err="1">
                <a:effectLst/>
              </a:rPr>
              <a:t>đồ</a:t>
            </a:r>
            <a:r>
              <a:rPr lang="vi-VN" b="0" i="0">
                <a:effectLst/>
              </a:rPr>
              <a:t> ăn </a:t>
            </a:r>
            <a:r>
              <a:rPr lang="vi-VN" b="0" i="0" err="1">
                <a:effectLst/>
              </a:rPr>
              <a:t>về</a:t>
            </a:r>
            <a:r>
              <a:rPr lang="vi-VN" b="0" i="0">
                <a:effectLst/>
              </a:rPr>
              <a:t> thay </a:t>
            </a:r>
            <a:r>
              <a:rPr lang="vi-VN" b="0" i="0" err="1">
                <a:effectLst/>
              </a:rPr>
              <a:t>vì</a:t>
            </a:r>
            <a:r>
              <a:rPr lang="vi-VN" b="0" i="0">
                <a:effectLst/>
              </a:rPr>
              <a:t> mang theo </a:t>
            </a:r>
            <a:r>
              <a:rPr lang="vi-VN" b="0" i="0" err="1">
                <a:effectLst/>
              </a:rPr>
              <a:t>hoặc</a:t>
            </a:r>
            <a:r>
              <a:rPr lang="vi-VN" b="0" i="0">
                <a:effectLst/>
              </a:rPr>
              <a:t> ra </a:t>
            </a:r>
            <a:r>
              <a:rPr lang="vi-VN" b="0" i="0" err="1">
                <a:effectLst/>
              </a:rPr>
              <a:t>ngoài</a:t>
            </a:r>
            <a:r>
              <a:rPr lang="vi-VN" b="0" i="0">
                <a:effectLst/>
              </a:rPr>
              <a:t> ăn. Xu </a:t>
            </a:r>
            <a:r>
              <a:rPr lang="vi-VN" b="0" i="0" err="1">
                <a:effectLst/>
              </a:rPr>
              <a:t>hướng</a:t>
            </a:r>
            <a:r>
              <a:rPr lang="vi-VN" b="0" i="0">
                <a:effectLst/>
              </a:rPr>
              <a:t> </a:t>
            </a:r>
            <a:r>
              <a:rPr lang="vi-VN" b="0" i="0" err="1">
                <a:effectLst/>
              </a:rPr>
              <a:t>này</a:t>
            </a:r>
            <a:r>
              <a:rPr lang="vi-VN" b="0" i="0">
                <a:effectLst/>
              </a:rPr>
              <a:t> </a:t>
            </a:r>
            <a:r>
              <a:rPr lang="vi-VN" b="0" i="0" err="1">
                <a:effectLst/>
              </a:rPr>
              <a:t>có</a:t>
            </a:r>
            <a:r>
              <a:rPr lang="vi-VN" b="0" i="0">
                <a:effectLst/>
              </a:rPr>
              <a:t> </a:t>
            </a:r>
            <a:r>
              <a:rPr lang="vi-VN" b="0" i="0" err="1">
                <a:effectLst/>
              </a:rPr>
              <a:t>thể</a:t>
            </a:r>
            <a:r>
              <a:rPr lang="vi-VN" b="0" i="0">
                <a:effectLst/>
              </a:rPr>
              <a:t> </a:t>
            </a:r>
            <a:r>
              <a:rPr lang="vi-VN" b="0" i="0" err="1">
                <a:effectLst/>
              </a:rPr>
              <a:t>nhìn</a:t>
            </a:r>
            <a:r>
              <a:rPr lang="vi-VN" b="0" i="0">
                <a:effectLst/>
              </a:rPr>
              <a:t> </a:t>
            </a:r>
            <a:r>
              <a:rPr lang="vi-VN" b="0" i="0" err="1">
                <a:effectLst/>
              </a:rPr>
              <a:t>thấy</a:t>
            </a:r>
            <a:r>
              <a:rPr lang="vi-VN" b="0" i="0">
                <a:effectLst/>
              </a:rPr>
              <a:t> </a:t>
            </a:r>
            <a:r>
              <a:rPr lang="vi-VN" b="0" i="0" err="1">
                <a:effectLst/>
              </a:rPr>
              <a:t>rõ</a:t>
            </a:r>
            <a:r>
              <a:rPr lang="vi-VN" b="0" i="0">
                <a:effectLst/>
              </a:rPr>
              <a:t> </a:t>
            </a:r>
            <a:r>
              <a:rPr lang="vi-VN" b="0" i="0" err="1">
                <a:effectLst/>
              </a:rPr>
              <a:t>ràng</a:t>
            </a:r>
            <a:r>
              <a:rPr lang="vi-VN" b="0" i="0">
                <a:effectLst/>
              </a:rPr>
              <a:t> </a:t>
            </a:r>
            <a:r>
              <a:rPr lang="vi-VN" b="0" i="0" err="1">
                <a:effectLst/>
              </a:rPr>
              <a:t>nhất</a:t>
            </a:r>
            <a:r>
              <a:rPr lang="vi-VN" b="0" i="0">
                <a:effectLst/>
              </a:rPr>
              <a:t> </a:t>
            </a:r>
            <a:r>
              <a:rPr lang="vi-VN" b="0" i="0" err="1">
                <a:effectLst/>
              </a:rPr>
              <a:t>tại</a:t>
            </a:r>
            <a:r>
              <a:rPr lang="vi-VN" b="0" i="0">
                <a:effectLst/>
              </a:rPr>
              <a:t> </a:t>
            </a:r>
            <a:r>
              <a:rPr lang="vi-VN" b="0" i="0" err="1">
                <a:effectLst/>
              </a:rPr>
              <a:t>các</a:t>
            </a:r>
            <a:r>
              <a:rPr lang="vi-VN" b="0" i="0">
                <a:effectLst/>
              </a:rPr>
              <a:t> </a:t>
            </a:r>
            <a:r>
              <a:rPr lang="vi-VN" b="0" i="0" err="1">
                <a:effectLst/>
              </a:rPr>
              <a:t>thành</a:t>
            </a:r>
            <a:r>
              <a:rPr lang="vi-VN" b="0" i="0">
                <a:effectLst/>
              </a:rPr>
              <a:t> </a:t>
            </a:r>
            <a:r>
              <a:rPr lang="vi-VN" b="0" i="0" err="1">
                <a:effectLst/>
              </a:rPr>
              <a:t>phố</a:t>
            </a:r>
            <a:r>
              <a:rPr lang="vi-VN" b="0" i="0">
                <a:effectLst/>
              </a:rPr>
              <a:t> </a:t>
            </a:r>
            <a:r>
              <a:rPr lang="vi-VN" b="0" i="0" err="1">
                <a:effectLst/>
              </a:rPr>
              <a:t>lớn</a:t>
            </a:r>
            <a:r>
              <a:rPr lang="vi-VN" b="0" i="0">
                <a:effectLst/>
              </a:rPr>
              <a:t>, </a:t>
            </a:r>
            <a:r>
              <a:rPr lang="vi-VN" b="0" i="0" err="1">
                <a:effectLst/>
              </a:rPr>
              <a:t>hiện</a:t>
            </a:r>
            <a:r>
              <a:rPr lang="vi-VN" b="0" i="0">
                <a:effectLst/>
              </a:rPr>
              <a:t> </a:t>
            </a:r>
            <a:r>
              <a:rPr lang="vi-VN" b="0" i="0" err="1">
                <a:effectLst/>
              </a:rPr>
              <a:t>đại</a:t>
            </a:r>
            <a:r>
              <a:rPr lang="vi-VN" b="0" i="0">
                <a:effectLst/>
              </a:rPr>
              <a:t> như </a:t>
            </a:r>
            <a:r>
              <a:rPr lang="vi-VN" b="0" i="0" err="1">
                <a:effectLst/>
              </a:rPr>
              <a:t>Hà</a:t>
            </a:r>
            <a:r>
              <a:rPr lang="vi-VN" b="0" i="0">
                <a:effectLst/>
              </a:rPr>
              <a:t> </a:t>
            </a:r>
            <a:r>
              <a:rPr lang="vi-VN" b="0" i="0" err="1">
                <a:effectLst/>
              </a:rPr>
              <a:t>Nội</a:t>
            </a:r>
            <a:r>
              <a:rPr lang="vi-VN" b="0" i="0">
                <a:effectLst/>
              </a:rPr>
              <a:t>, </a:t>
            </a:r>
            <a:r>
              <a:rPr lang="vi-VN" b="0" i="0" err="1">
                <a:effectLst/>
              </a:rPr>
              <a:t>TpHCM</a:t>
            </a:r>
            <a:r>
              <a:rPr lang="vi-VN" b="0" i="0">
                <a:effectLst/>
              </a:rPr>
              <a:t>, </a:t>
            </a:r>
            <a:r>
              <a:rPr lang="vi-VN" b="0" i="0" err="1">
                <a:effectLst/>
              </a:rPr>
              <a:t>Đà</a:t>
            </a:r>
            <a:r>
              <a:rPr lang="vi-VN" b="0" i="0">
                <a:effectLst/>
              </a:rPr>
              <a:t> </a:t>
            </a:r>
            <a:r>
              <a:rPr lang="vi-VN" b="0" i="0" err="1">
                <a:effectLst/>
              </a:rPr>
              <a:t>Nẵng</a:t>
            </a:r>
            <a:r>
              <a:rPr lang="vi-VN" b="0" i="0">
                <a:effectLst/>
              </a:rPr>
              <a:t>, nơi </a:t>
            </a:r>
            <a:r>
              <a:rPr lang="vi-VN" b="0" i="0" err="1">
                <a:effectLst/>
              </a:rPr>
              <a:t>tập</a:t>
            </a:r>
            <a:r>
              <a:rPr lang="vi-VN" b="0" i="0">
                <a:effectLst/>
              </a:rPr>
              <a:t> trung </a:t>
            </a:r>
            <a:r>
              <a:rPr lang="vi-VN" b="0" i="0" err="1">
                <a:effectLst/>
              </a:rPr>
              <a:t>nhiều</a:t>
            </a:r>
            <a:r>
              <a:rPr lang="vi-VN" b="0" i="0">
                <a:effectLst/>
              </a:rPr>
              <a:t> công ty </a:t>
            </a:r>
            <a:r>
              <a:rPr lang="vi-VN" b="0" i="0" err="1">
                <a:effectLst/>
              </a:rPr>
              <a:t>về</a:t>
            </a:r>
            <a:r>
              <a:rPr lang="vi-VN" b="0" i="0">
                <a:effectLst/>
              </a:rPr>
              <a:t> </a:t>
            </a:r>
            <a:r>
              <a:rPr lang="vi-VN" b="0" i="0" err="1">
                <a:effectLst/>
              </a:rPr>
              <a:t>dịch</a:t>
            </a:r>
            <a:r>
              <a:rPr lang="vi-VN" b="0" i="0">
                <a:effectLst/>
              </a:rPr>
              <a:t> </a:t>
            </a:r>
            <a:r>
              <a:rPr lang="vi-VN" b="0" i="0" err="1">
                <a:effectLst/>
              </a:rPr>
              <a:t>vụ</a:t>
            </a:r>
            <a:r>
              <a:rPr lang="vi-VN" b="0" i="0">
                <a:effectLst/>
              </a:rPr>
              <a:t> </a:t>
            </a:r>
            <a:r>
              <a:rPr lang="vi-VN" b="0" i="0" err="1">
                <a:effectLst/>
              </a:rPr>
              <a:t>trực</a:t>
            </a:r>
            <a:r>
              <a:rPr lang="vi-VN" b="0" i="0">
                <a:effectLst/>
              </a:rPr>
              <a:t> </a:t>
            </a:r>
            <a:r>
              <a:rPr lang="vi-VN" b="0" i="0" err="1">
                <a:effectLst/>
              </a:rPr>
              <a:t>tuyến</a:t>
            </a:r>
            <a:r>
              <a:rPr lang="vi-VN" b="0" i="0">
                <a:effectLst/>
              </a:rPr>
              <a:t>, công </a:t>
            </a:r>
            <a:r>
              <a:rPr lang="vi-VN" b="0" i="0" err="1">
                <a:effectLst/>
              </a:rPr>
              <a:t>nghệ</a:t>
            </a:r>
            <a:r>
              <a:rPr lang="vi-VN" b="0" i="0">
                <a:effectLst/>
              </a:rPr>
              <a:t> cao.</a:t>
            </a:r>
            <a:endParaRPr lang="en-US"/>
          </a:p>
        </p:txBody>
      </p:sp>
    </p:spTree>
    <p:extLst>
      <p:ext uri="{BB962C8B-B14F-4D97-AF65-F5344CB8AC3E}">
        <p14:creationId xmlns:p14="http://schemas.microsoft.com/office/powerpoint/2010/main" val="35425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BD3A19BC-996B-480E-B621-34BE5D8BD868}"/>
              </a:ext>
            </a:extLst>
          </p:cNvPr>
          <p:cNvGrpSpPr/>
          <p:nvPr/>
        </p:nvGrpSpPr>
        <p:grpSpPr>
          <a:xfrm>
            <a:off x="-953038" y="133034"/>
            <a:ext cx="14197252" cy="417195"/>
            <a:chOff x="-953038" y="133034"/>
            <a:chExt cx="14197252" cy="417195"/>
          </a:xfrm>
        </p:grpSpPr>
        <p:cxnSp>
          <p:nvCxnSpPr>
            <p:cNvPr id="22" name="直接连接符 21">
              <a:extLst>
                <a:ext uri="{FF2B5EF4-FFF2-40B4-BE49-F238E27FC236}">
                  <a16:creationId xmlns:a16="http://schemas.microsoft.com/office/drawing/2014/main" id="{39D3A46D-3C62-40C4-AEE0-7876F0515DD9}"/>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DA11B3-E647-425C-B2E0-53E2AB1ED6F7}"/>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9E96DDD-469C-4DDB-B418-37BCA5D6E15F}"/>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Tổng</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Quan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Về</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Đề</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Tài</a:t>
              </a:r>
              <a:endParaRPr kumimoji="0" lang="ko-KR" altLang="en-US" sz="3200" b="0" i="0" u="none" strike="noStrike" kern="1200" cap="none" spc="0" normalizeH="0" baseline="0" noProof="0">
                <a:ln>
                  <a:noFill/>
                </a:ln>
                <a:solidFill>
                  <a:prstClr val="white"/>
                </a:solidFill>
                <a:effectLst/>
                <a:uLnTx/>
                <a:uFillTx/>
                <a:latin typeface="Arial" panose="020B0604020202020204" pitchFamily="34" charset="0"/>
                <a:ea typeface="微软雅黑" charset="0"/>
                <a:cs typeface="Arial" panose="020B0604020202020204" pitchFamily="34" charset="0"/>
                <a:sym typeface="FZHei-B01S" panose="02010601030101010101" pitchFamily="2" charset="-122"/>
              </a:endParaRPr>
            </a:p>
          </p:txBody>
        </p:sp>
      </p:grpSp>
      <p:sp>
        <p:nvSpPr>
          <p:cNvPr id="2" name="TextBox 1">
            <a:extLst>
              <a:ext uri="{FF2B5EF4-FFF2-40B4-BE49-F238E27FC236}">
                <a16:creationId xmlns:a16="http://schemas.microsoft.com/office/drawing/2014/main" id="{0133286F-DD76-5DFF-F475-84EAB75BF59B}"/>
              </a:ext>
            </a:extLst>
          </p:cNvPr>
          <p:cNvSpPr txBox="1"/>
          <p:nvPr/>
        </p:nvSpPr>
        <p:spPr>
          <a:xfrm>
            <a:off x="1024647" y="1277479"/>
            <a:ext cx="4182893" cy="461665"/>
          </a:xfrm>
          <a:prstGeom prst="rect">
            <a:avLst/>
          </a:prstGeom>
          <a:noFill/>
        </p:spPr>
        <p:txBody>
          <a:bodyPr wrap="square" rtlCol="0">
            <a:spAutoFit/>
          </a:bodyPr>
          <a:lstStyle/>
          <a:p>
            <a:r>
              <a:rPr lang="en-US" sz="2400">
                <a:solidFill>
                  <a:srgbClr val="FF0000"/>
                </a:solidFill>
                <a:latin typeface="Arial" panose="020B0604020202020204" pitchFamily="34" charset="0"/>
                <a:cs typeface="Arial" panose="020B0604020202020204" pitchFamily="34" charset="0"/>
              </a:rPr>
              <a:t>1.Lý Do </a:t>
            </a:r>
            <a:r>
              <a:rPr lang="en-US" sz="2400" err="1">
                <a:solidFill>
                  <a:srgbClr val="FF0000"/>
                </a:solidFill>
                <a:latin typeface="Arial" panose="020B0604020202020204" pitchFamily="34" charset="0"/>
                <a:cs typeface="Arial" panose="020B0604020202020204" pitchFamily="34" charset="0"/>
              </a:rPr>
              <a:t>Chọn</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Đề</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Tài</a:t>
            </a:r>
            <a:endParaRPr lang="en-US" sz="2400">
              <a:solidFill>
                <a:srgbClr val="FF0000"/>
              </a:solidFill>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B2BF5F5A-608E-F21B-BCFF-1BCA9FEDC45E}"/>
              </a:ext>
            </a:extLst>
          </p:cNvPr>
          <p:cNvSpPr/>
          <p:nvPr/>
        </p:nvSpPr>
        <p:spPr>
          <a:xfrm>
            <a:off x="680937" y="1068883"/>
            <a:ext cx="10486416" cy="5516738"/>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00B0F0"/>
              </a:solidFill>
              <a:highlight>
                <a:srgbClr val="00FF00"/>
              </a:highlight>
            </a:endParaRPr>
          </a:p>
        </p:txBody>
      </p:sp>
      <p:sp>
        <p:nvSpPr>
          <p:cNvPr id="29" name="TextBox 28">
            <a:extLst>
              <a:ext uri="{FF2B5EF4-FFF2-40B4-BE49-F238E27FC236}">
                <a16:creationId xmlns:a16="http://schemas.microsoft.com/office/drawing/2014/main" id="{ED85FCE6-06E3-DB40-EE95-EA0465C54277}"/>
              </a:ext>
            </a:extLst>
          </p:cNvPr>
          <p:cNvSpPr txBox="1"/>
          <p:nvPr/>
        </p:nvSpPr>
        <p:spPr>
          <a:xfrm>
            <a:off x="1138136" y="1994169"/>
            <a:ext cx="9572017" cy="2308324"/>
          </a:xfrm>
          <a:prstGeom prst="rect">
            <a:avLst/>
          </a:prstGeom>
          <a:noFill/>
        </p:spPr>
        <p:txBody>
          <a:bodyPr wrap="square" rtlCol="0">
            <a:spAutoFit/>
          </a:bodyPr>
          <a:lstStyle/>
          <a:p>
            <a:pPr marL="285750" indent="-285750">
              <a:buFont typeface="Wingdings" panose="05000000000000000000" pitchFamily="2" charset="2"/>
              <a:buChar char="Ø"/>
            </a:pPr>
            <a:r>
              <a:rPr lang="en-US" sz="2400" err="1">
                <a:latin typeface="Arial" panose="020B0604020202020204" pitchFamily="34" charset="0"/>
                <a:cs typeface="Arial" panose="020B0604020202020204" pitchFamily="34" charset="0"/>
              </a:rPr>
              <a:t>Đáp</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ứng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nhu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cầu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ăn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uống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cửa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khách</a:t>
            </a:r>
            <a:r>
              <a:rPr lang="en-US" sz="2400">
                <a:latin typeface="Arial" panose="020B0604020202020204" pitchFamily="34" charset="0"/>
                <a:cs typeface="Arial" panose="020B0604020202020204" pitchFamily="34" charset="0"/>
              </a:rPr>
              <a:t> hàng </a:t>
            </a:r>
            <a:r>
              <a:rPr lang="en-US" sz="2400" err="1">
                <a:latin typeface="Arial" panose="020B0604020202020204" pitchFamily="34" charset="0"/>
                <a:cs typeface="Arial" panose="020B0604020202020204" pitchFamily="34" charset="0"/>
              </a:rPr>
              <a:t>ngày</a:t>
            </a:r>
            <a:r>
              <a:rPr lang="en-US" sz="2400">
                <a:latin typeface="Arial" panose="020B0604020202020204" pitchFamily="34" charset="0"/>
                <a:cs typeface="Arial" panose="020B0604020202020204" pitchFamily="34" charset="0"/>
              </a:rPr>
              <a:t> càng </a:t>
            </a:r>
            <a:r>
              <a:rPr lang="en-US" sz="2400" err="1">
                <a:latin typeface="Arial" panose="020B0604020202020204" pitchFamily="34" charset="0"/>
                <a:cs typeface="Arial" panose="020B0604020202020204" pitchFamily="34" charset="0"/>
              </a:rPr>
              <a:t>phong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phú</a:t>
            </a:r>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err="1">
                <a:latin typeface="Arial" panose="020B0604020202020204" pitchFamily="34" charset="0"/>
                <a:cs typeface="Arial" panose="020B0604020202020204" pitchFamily="34" charset="0"/>
              </a:rPr>
              <a:t>Phương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thức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thanh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toán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tiện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lợi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cho</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cả</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người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giao</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và</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người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mua</a:t>
            </a:r>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err="1">
                <a:latin typeface="Arial" panose="020B0604020202020204" pitchFamily="34" charset="0"/>
                <a:cs typeface="Arial" panose="020B0604020202020204" pitchFamily="34" charset="0"/>
              </a:rPr>
              <a:t>Đáp</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ứng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được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với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nhu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cầu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ngày</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càng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lớn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của</a:t>
            </a:r>
            <a:r>
              <a:rPr lang="en-US" sz="2400">
                <a:latin typeface="Arial" panose="020B0604020202020204" pitchFamily="34" charset="0"/>
                <a:cs typeface="Arial" panose="020B0604020202020204" pitchFamily="34" charset="0"/>
              </a:rPr>
              <a:t> con </a:t>
            </a:r>
            <a:r>
              <a:rPr lang="en-US" sz="2400" err="1">
                <a:latin typeface="Arial" panose="020B0604020202020204" pitchFamily="34" charset="0"/>
                <a:cs typeface="Arial" panose="020B0604020202020204" pitchFamily="34" charset="0"/>
              </a:rPr>
              <a:t>người,giúp</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mọi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người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có</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thể</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thưởng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thức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những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món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ăn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ngon</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1824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BD3A19BC-996B-480E-B621-34BE5D8BD868}"/>
              </a:ext>
            </a:extLst>
          </p:cNvPr>
          <p:cNvGrpSpPr/>
          <p:nvPr/>
        </p:nvGrpSpPr>
        <p:grpSpPr>
          <a:xfrm>
            <a:off x="-953038" y="133034"/>
            <a:ext cx="14197252" cy="417195"/>
            <a:chOff x="-953038" y="133034"/>
            <a:chExt cx="14197252" cy="417195"/>
          </a:xfrm>
        </p:grpSpPr>
        <p:cxnSp>
          <p:nvCxnSpPr>
            <p:cNvPr id="22" name="直接连接符 21">
              <a:extLst>
                <a:ext uri="{FF2B5EF4-FFF2-40B4-BE49-F238E27FC236}">
                  <a16:creationId xmlns:a16="http://schemas.microsoft.com/office/drawing/2014/main" id="{39D3A46D-3C62-40C4-AEE0-7876F0515DD9}"/>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DA11B3-E647-425C-B2E0-53E2AB1ED6F7}"/>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9E96DDD-469C-4DDB-B418-37BCA5D6E15F}"/>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Tổng</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Quan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Về</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Đề</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Tài</a:t>
              </a:r>
              <a:endParaRPr kumimoji="0" lang="ko-KR" altLang="en-US" sz="3200" b="0" i="0" u="none" strike="noStrike" kern="1200" cap="none" spc="0" normalizeH="0" baseline="0" noProof="0">
                <a:ln>
                  <a:noFill/>
                </a:ln>
                <a:solidFill>
                  <a:prstClr val="white"/>
                </a:solidFill>
                <a:effectLst/>
                <a:uLnTx/>
                <a:uFillTx/>
                <a:latin typeface="Arial" panose="020B0604020202020204" pitchFamily="34" charset="0"/>
                <a:ea typeface="微软雅黑" charset="0"/>
                <a:cs typeface="Arial" panose="020B0604020202020204" pitchFamily="34" charset="0"/>
                <a:sym typeface="FZHei-B01S" panose="02010601030101010101" pitchFamily="2" charset="-122"/>
              </a:endParaRPr>
            </a:p>
          </p:txBody>
        </p:sp>
      </p:grpSp>
      <p:sp>
        <p:nvSpPr>
          <p:cNvPr id="2" name="TextBox 1">
            <a:extLst>
              <a:ext uri="{FF2B5EF4-FFF2-40B4-BE49-F238E27FC236}">
                <a16:creationId xmlns:a16="http://schemas.microsoft.com/office/drawing/2014/main" id="{0133286F-DD76-5DFF-F475-84EAB75BF59B}"/>
              </a:ext>
            </a:extLst>
          </p:cNvPr>
          <p:cNvSpPr txBox="1"/>
          <p:nvPr/>
        </p:nvSpPr>
        <p:spPr>
          <a:xfrm>
            <a:off x="1024647" y="1277479"/>
            <a:ext cx="4182893" cy="461665"/>
          </a:xfrm>
          <a:prstGeom prst="rect">
            <a:avLst/>
          </a:prstGeom>
          <a:noFill/>
        </p:spPr>
        <p:txBody>
          <a:bodyPr wrap="square" rtlCol="0">
            <a:spAutoFit/>
          </a:bodyPr>
          <a:lstStyle/>
          <a:p>
            <a:r>
              <a:rPr lang="en-US" sz="2400">
                <a:solidFill>
                  <a:srgbClr val="FF0000"/>
                </a:solidFill>
                <a:latin typeface="Arial" panose="020B0604020202020204" pitchFamily="34" charset="0"/>
                <a:cs typeface="Arial" panose="020B0604020202020204" pitchFamily="34" charset="0"/>
              </a:rPr>
              <a:t>2.Mục </a:t>
            </a:r>
            <a:r>
              <a:rPr lang="en-US" sz="2400" err="1">
                <a:solidFill>
                  <a:srgbClr val="FF0000"/>
                </a:solidFill>
                <a:latin typeface="Arial" panose="020B0604020202020204" pitchFamily="34" charset="0"/>
                <a:cs typeface="Arial" panose="020B0604020202020204" pitchFamily="34" charset="0"/>
              </a:rPr>
              <a:t>Tiêu</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Của</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Đề</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Tài</a:t>
            </a:r>
            <a:r>
              <a:rPr lang="en-US" sz="2400">
                <a:solidFill>
                  <a:srgbClr val="FF0000"/>
                </a:solidFill>
                <a:latin typeface="Arial" panose="020B0604020202020204" pitchFamily="34" charset="0"/>
                <a:cs typeface="Arial" panose="020B0604020202020204" pitchFamily="34" charset="0"/>
              </a:rPr>
              <a:t>.</a:t>
            </a:r>
          </a:p>
        </p:txBody>
      </p:sp>
      <p:sp>
        <p:nvSpPr>
          <p:cNvPr id="25" name="Rectangle: Rounded Corners 24">
            <a:extLst>
              <a:ext uri="{FF2B5EF4-FFF2-40B4-BE49-F238E27FC236}">
                <a16:creationId xmlns:a16="http://schemas.microsoft.com/office/drawing/2014/main" id="{B2BF5F5A-608E-F21B-BCFF-1BCA9FEDC45E}"/>
              </a:ext>
            </a:extLst>
          </p:cNvPr>
          <p:cNvSpPr/>
          <p:nvPr/>
        </p:nvSpPr>
        <p:spPr>
          <a:xfrm>
            <a:off x="680937" y="1068883"/>
            <a:ext cx="10486416" cy="5516738"/>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00B0F0"/>
              </a:solidFill>
              <a:highlight>
                <a:srgbClr val="00FF00"/>
              </a:highlight>
            </a:endParaRPr>
          </a:p>
        </p:txBody>
      </p:sp>
      <p:sp>
        <p:nvSpPr>
          <p:cNvPr id="29" name="TextBox 28">
            <a:extLst>
              <a:ext uri="{FF2B5EF4-FFF2-40B4-BE49-F238E27FC236}">
                <a16:creationId xmlns:a16="http://schemas.microsoft.com/office/drawing/2014/main" id="{ED85FCE6-06E3-DB40-EE95-EA0465C54277}"/>
              </a:ext>
            </a:extLst>
          </p:cNvPr>
          <p:cNvSpPr txBox="1"/>
          <p:nvPr/>
        </p:nvSpPr>
        <p:spPr>
          <a:xfrm>
            <a:off x="1138136" y="1994169"/>
            <a:ext cx="9572017"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err="1">
                <a:latin typeface="Arial" panose="020B0604020202020204" pitchFamily="34" charset="0"/>
                <a:cs typeface="Arial" panose="020B0604020202020204" pitchFamily="34" charset="0"/>
              </a:rPr>
              <a:t>Cung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cấp</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những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món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ngon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và</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độc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đáo</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cho</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người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ăn</a:t>
            </a:r>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err="1">
                <a:latin typeface="Arial" panose="020B0604020202020204" pitchFamily="34" charset="0"/>
                <a:cs typeface="Arial" panose="020B0604020202020204" pitchFamily="34" charset="0"/>
              </a:rPr>
              <a:t>Tạo</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ra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một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trang</a:t>
            </a:r>
            <a:r>
              <a:rPr lang="en-US" sz="2400">
                <a:latin typeface="Arial" panose="020B0604020202020204" pitchFamily="34" charset="0"/>
                <a:cs typeface="Arial" panose="020B0604020202020204" pitchFamily="34" charset="0"/>
              </a:rPr>
              <a:t> website </a:t>
            </a:r>
            <a:r>
              <a:rPr lang="en-US" sz="2400" err="1">
                <a:latin typeface="Arial" panose="020B0604020202020204" pitchFamily="34" charset="0"/>
                <a:cs typeface="Arial" panose="020B0604020202020204" pitchFamily="34" charset="0"/>
              </a:rPr>
              <a:t>bán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đồ</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ăn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đủ</a:t>
            </a:r>
            <a:r>
              <a:rPr lang="en-US" sz="2400">
                <a:latin typeface="Arial" panose="020B0604020202020204" pitchFamily="34" charset="0"/>
                <a:cs typeface="Arial" panose="020B0604020202020204" pitchFamily="34" charset="0"/>
              </a:rPr>
              <a:t> 3 </a:t>
            </a:r>
            <a:r>
              <a:rPr lang="en-US" sz="2400" err="1">
                <a:latin typeface="Arial" panose="020B0604020202020204" pitchFamily="34" charset="0"/>
                <a:cs typeface="Arial" panose="020B0604020202020204" pitchFamily="34" charset="0"/>
              </a:rPr>
              <a:t>tiêu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chí</a:t>
            </a:r>
            <a:r>
              <a:rPr lang="en-US" sz="2400">
                <a:latin typeface="Arial" panose="020B0604020202020204" pitchFamily="34" charset="0"/>
                <a:cs typeface="Arial" panose="020B0604020202020204" pitchFamily="34" charset="0"/>
              </a:rPr>
              <a:t>(</a:t>
            </a:r>
            <a:r>
              <a:rPr lang="en-US" sz="2400" err="1">
                <a:latin typeface="Arial" panose="020B0604020202020204" pitchFamily="34" charset="0"/>
                <a:cs typeface="Arial" panose="020B0604020202020204" pitchFamily="34" charset="0"/>
              </a:rPr>
              <a:t>Nhanh,Tiện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Lơi,Tối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ưu</a:t>
            </a:r>
            <a:r>
              <a:rPr lang="en-US" sz="2400">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err="1">
                <a:latin typeface="Arial" panose="020B0604020202020204" pitchFamily="34" charset="0"/>
                <a:cs typeface="Arial" panose="020B0604020202020204" pitchFamily="34" charset="0"/>
              </a:rPr>
              <a:t>Phát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triển</a:t>
            </a:r>
            <a:r>
              <a:rPr lang="en-US" sz="2400">
                <a:latin typeface="Arial" panose="020B0604020202020204" pitchFamily="34" charset="0"/>
                <a:cs typeface="Arial" panose="020B0604020202020204" pitchFamily="34" charset="0"/>
              </a:rPr>
              <a:t> website </a:t>
            </a:r>
            <a:r>
              <a:rPr lang="en-US" sz="2400" err="1">
                <a:latin typeface="Arial" panose="020B0604020202020204" pitchFamily="34" charset="0"/>
                <a:cs typeface="Arial" panose="020B0604020202020204" pitchFamily="34" charset="0"/>
              </a:rPr>
              <a:t>với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mô</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hình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lớn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hơn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để</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đáp</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ứng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với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nhu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cầu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thực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tế</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hiện</a:t>
            </a:r>
            <a:r>
              <a:rPr lang="en-US" sz="2400">
                <a:latin typeface="Arial" panose="020B0604020202020204" pitchFamily="34" charset="0"/>
                <a:cs typeface="Arial" panose="020B0604020202020204" pitchFamily="34" charset="0"/>
              </a:rPr>
              <a:t> nay.</a:t>
            </a:r>
          </a:p>
          <a:p>
            <a:endParaRPr lang="en-US" sz="240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65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arn(inVertic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BD3A19BC-996B-480E-B621-34BE5D8BD868}"/>
              </a:ext>
            </a:extLst>
          </p:cNvPr>
          <p:cNvGrpSpPr/>
          <p:nvPr/>
        </p:nvGrpSpPr>
        <p:grpSpPr>
          <a:xfrm>
            <a:off x="-953038" y="133034"/>
            <a:ext cx="14197252" cy="417195"/>
            <a:chOff x="-953038" y="133034"/>
            <a:chExt cx="14197252" cy="417195"/>
          </a:xfrm>
        </p:grpSpPr>
        <p:cxnSp>
          <p:nvCxnSpPr>
            <p:cNvPr id="22" name="直接连接符 21">
              <a:extLst>
                <a:ext uri="{FF2B5EF4-FFF2-40B4-BE49-F238E27FC236}">
                  <a16:creationId xmlns:a16="http://schemas.microsoft.com/office/drawing/2014/main" id="{39D3A46D-3C62-40C4-AEE0-7876F0515DD9}"/>
                </a:ext>
              </a:extLst>
            </p:cNvPr>
            <p:cNvCxnSpPr>
              <a:cxnSpLocks/>
            </p:cNvCxnSpPr>
            <p:nvPr/>
          </p:nvCxnSpPr>
          <p:spPr>
            <a:xfrm>
              <a:off x="8141273" y="341631"/>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DA11B3-E647-425C-B2E0-53E2AB1ED6F7}"/>
                </a:ext>
              </a:extLst>
            </p:cNvPr>
            <p:cNvCxnSpPr>
              <a:cxnSpLocks/>
            </p:cNvCxnSpPr>
            <p:nvPr/>
          </p:nvCxnSpPr>
          <p:spPr>
            <a:xfrm flipH="1">
              <a:off x="-953038" y="341632"/>
              <a:ext cx="5102941"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9E96DDD-469C-4DDB-B418-37BCA5D6E15F}"/>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Tổng</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Quan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Về</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Đề</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 </a:t>
              </a:r>
              <a:r>
                <a:rPr lang="en-US" altLang="ko-KR" sz="3200" err="1">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Tài</a:t>
              </a:r>
              <a:endParaRPr kumimoji="0" lang="ko-KR" altLang="en-US" sz="3200" b="0" i="0" u="none" strike="noStrike" kern="1200" cap="none" spc="0" normalizeH="0" baseline="0" noProof="0">
                <a:ln>
                  <a:noFill/>
                </a:ln>
                <a:solidFill>
                  <a:prstClr val="white"/>
                </a:solidFill>
                <a:effectLst/>
                <a:uLnTx/>
                <a:uFillTx/>
                <a:latin typeface="Arial" panose="020B0604020202020204" pitchFamily="34" charset="0"/>
                <a:ea typeface="微软雅黑" charset="0"/>
                <a:cs typeface="Arial" panose="020B0604020202020204" pitchFamily="34" charset="0"/>
                <a:sym typeface="FZHei-B01S" panose="02010601030101010101" pitchFamily="2" charset="-122"/>
              </a:endParaRPr>
            </a:p>
          </p:txBody>
        </p:sp>
      </p:grpSp>
      <p:sp>
        <p:nvSpPr>
          <p:cNvPr id="2" name="TextBox 1">
            <a:extLst>
              <a:ext uri="{FF2B5EF4-FFF2-40B4-BE49-F238E27FC236}">
                <a16:creationId xmlns:a16="http://schemas.microsoft.com/office/drawing/2014/main" id="{0133286F-DD76-5DFF-F475-84EAB75BF59B}"/>
              </a:ext>
            </a:extLst>
          </p:cNvPr>
          <p:cNvSpPr txBox="1"/>
          <p:nvPr/>
        </p:nvSpPr>
        <p:spPr>
          <a:xfrm>
            <a:off x="1024647" y="1277479"/>
            <a:ext cx="4182893" cy="461665"/>
          </a:xfrm>
          <a:prstGeom prst="rect">
            <a:avLst/>
          </a:prstGeom>
          <a:noFill/>
        </p:spPr>
        <p:txBody>
          <a:bodyPr wrap="square" rtlCol="0">
            <a:spAutoFit/>
          </a:bodyPr>
          <a:lstStyle/>
          <a:p>
            <a:r>
              <a:rPr lang="en-US" sz="2400">
                <a:solidFill>
                  <a:srgbClr val="FF0000"/>
                </a:solidFill>
                <a:latin typeface="Arial" panose="020B0604020202020204" pitchFamily="34" charset="0"/>
                <a:cs typeface="Arial" panose="020B0604020202020204" pitchFamily="34" charset="0"/>
              </a:rPr>
              <a:t>3.Giới </a:t>
            </a:r>
            <a:r>
              <a:rPr lang="en-US" sz="2400" err="1">
                <a:solidFill>
                  <a:srgbClr val="FF0000"/>
                </a:solidFill>
                <a:latin typeface="Arial" panose="020B0604020202020204" pitchFamily="34" charset="0"/>
                <a:cs typeface="Arial" panose="020B0604020202020204" pitchFamily="34" charset="0"/>
              </a:rPr>
              <a:t>Hạn</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Và</a:t>
            </a:r>
            <a:r>
              <a:rPr lang="en-US" sz="2400">
                <a:solidFill>
                  <a:srgbClr val="FF0000"/>
                </a:solidFill>
                <a:latin typeface="Arial" panose="020B0604020202020204" pitchFamily="34" charset="0"/>
                <a:cs typeface="Arial" panose="020B0604020202020204" pitchFamily="34" charset="0"/>
              </a:rPr>
              <a:t> </a:t>
            </a:r>
            <a:r>
              <a:rPr lang="en-US" sz="2400" err="1">
                <a:solidFill>
                  <a:srgbClr val="FF0000"/>
                </a:solidFill>
                <a:latin typeface="Arial" panose="020B0604020202020204" pitchFamily="34" charset="0"/>
                <a:cs typeface="Arial" panose="020B0604020202020204" pitchFamily="34" charset="0"/>
              </a:rPr>
              <a:t>Phạm</a:t>
            </a:r>
            <a:r>
              <a:rPr lang="en-US" sz="2400">
                <a:solidFill>
                  <a:srgbClr val="FF0000"/>
                </a:solidFill>
                <a:latin typeface="Arial" panose="020B0604020202020204" pitchFamily="34" charset="0"/>
                <a:cs typeface="Arial" panose="020B0604020202020204" pitchFamily="34" charset="0"/>
              </a:rPr>
              <a:t> Vi</a:t>
            </a:r>
          </a:p>
        </p:txBody>
      </p:sp>
      <p:sp>
        <p:nvSpPr>
          <p:cNvPr id="25" name="Rectangle: Rounded Corners 24">
            <a:extLst>
              <a:ext uri="{FF2B5EF4-FFF2-40B4-BE49-F238E27FC236}">
                <a16:creationId xmlns:a16="http://schemas.microsoft.com/office/drawing/2014/main" id="{B2BF5F5A-608E-F21B-BCFF-1BCA9FEDC45E}"/>
              </a:ext>
            </a:extLst>
          </p:cNvPr>
          <p:cNvSpPr/>
          <p:nvPr/>
        </p:nvSpPr>
        <p:spPr>
          <a:xfrm>
            <a:off x="680937" y="1068883"/>
            <a:ext cx="10486416" cy="5516738"/>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00B0F0"/>
              </a:solidFill>
              <a:highlight>
                <a:srgbClr val="00FF00"/>
              </a:highlight>
            </a:endParaRPr>
          </a:p>
        </p:txBody>
      </p:sp>
      <p:sp>
        <p:nvSpPr>
          <p:cNvPr id="29" name="TextBox 28">
            <a:extLst>
              <a:ext uri="{FF2B5EF4-FFF2-40B4-BE49-F238E27FC236}">
                <a16:creationId xmlns:a16="http://schemas.microsoft.com/office/drawing/2014/main" id="{ED85FCE6-06E3-DB40-EE95-EA0465C54277}"/>
              </a:ext>
            </a:extLst>
          </p:cNvPr>
          <p:cNvSpPr txBox="1"/>
          <p:nvPr/>
        </p:nvSpPr>
        <p:spPr>
          <a:xfrm>
            <a:off x="1138136" y="1994169"/>
            <a:ext cx="9572017" cy="3785652"/>
          </a:xfrm>
          <a:prstGeom prst="rect">
            <a:avLst/>
          </a:prstGeom>
          <a:noFill/>
        </p:spPr>
        <p:txBody>
          <a:bodyPr wrap="square" rtlCol="0">
            <a:spAutoFit/>
          </a:bodyPr>
          <a:lstStyle/>
          <a:p>
            <a:pPr marL="285750" indent="-285750">
              <a:buFont typeface="Wingdings" panose="05000000000000000000" pitchFamily="2" charset="2"/>
              <a:buChar char="Ø"/>
            </a:pPr>
            <a:r>
              <a:rPr lang="en-US" sz="2400" err="1">
                <a:latin typeface="Arial" panose="020B0604020202020204" pitchFamily="34" charset="0"/>
                <a:cs typeface="Arial" panose="020B0604020202020204" pitchFamily="34" charset="0"/>
              </a:rPr>
              <a:t>Xây</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dựng</a:t>
            </a:r>
            <a:r>
              <a:rPr lang="en-US" sz="2400">
                <a:latin typeface="Arial" panose="020B0604020202020204" pitchFamily="34" charset="0"/>
                <a:cs typeface="Arial" panose="020B0604020202020204" pitchFamily="34" charset="0"/>
              </a:rPr>
              <a:t> website </a:t>
            </a:r>
            <a:r>
              <a:rPr lang="en-US" sz="2400" err="1">
                <a:latin typeface="Arial" panose="020B0604020202020204" pitchFamily="34" charset="0"/>
                <a:cs typeface="Arial" panose="020B0604020202020204" pitchFamily="34" charset="0"/>
              </a:rPr>
              <a:t>bán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đồ</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ăn</a:t>
            </a:r>
            <a:r>
              <a:rPr lang="en-US" sz="2400">
                <a:latin typeface="Arial" panose="020B0604020202020204" pitchFamily="34" charset="0"/>
                <a:cs typeface="Arial" panose="020B0604020202020204" pitchFamily="34" charset="0"/>
              </a:rPr>
              <a:t> online </a:t>
            </a:r>
            <a:r>
              <a:rPr lang="en-US" sz="2400" err="1">
                <a:latin typeface="Arial" panose="020B0604020202020204" pitchFamily="34" charset="0"/>
                <a:cs typeface="Arial" panose="020B0604020202020204" pitchFamily="34" charset="0"/>
              </a:rPr>
              <a:t>với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các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chức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năng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như</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đặt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hàng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giới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thiệu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hiển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thị</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sản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phẩm</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phân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loại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sản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phẩm,giỏ</a:t>
            </a:r>
            <a:r>
              <a:rPr lang="en-US" sz="2400">
                <a:latin typeface="Arial" panose="020B0604020202020204" pitchFamily="34" charset="0"/>
                <a:cs typeface="Arial" panose="020B0604020202020204" pitchFamily="34" charset="0"/>
              </a:rPr>
              <a:t> hang…</a:t>
            </a:r>
          </a:p>
          <a:p>
            <a:pPr marL="285750" indent="-285750">
              <a:buFont typeface="Wingdings" panose="05000000000000000000" pitchFamily="2" charset="2"/>
              <a:buChar char="Ø"/>
            </a:pPr>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err="1">
                <a:latin typeface="Arial" panose="020B0604020202020204" pitchFamily="34" charset="0"/>
                <a:cs typeface="Arial" panose="020B0604020202020204" pitchFamily="34" charset="0"/>
              </a:rPr>
              <a:t>Phạm</a:t>
            </a:r>
            <a:r>
              <a:rPr lang="en-US" sz="2400">
                <a:latin typeface="Arial" panose="020B0604020202020204" pitchFamily="34" charset="0"/>
                <a:cs typeface="Arial" panose="020B0604020202020204" pitchFamily="34" charset="0"/>
              </a:rPr>
              <a:t> vi </a:t>
            </a:r>
            <a:r>
              <a:rPr lang="en-US" sz="2400" err="1">
                <a:latin typeface="Arial" panose="020B0604020202020204" pitchFamily="34" charset="0"/>
                <a:cs typeface="Arial" panose="020B0604020202020204" pitchFamily="34" charset="0"/>
              </a:rPr>
              <a:t>ứng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dụng:Mua</a:t>
            </a:r>
            <a:r>
              <a:rPr lang="en-US" sz="2400">
                <a:latin typeface="Arial" panose="020B0604020202020204" pitchFamily="34" charset="0"/>
                <a:cs typeface="Arial" panose="020B0604020202020204" pitchFamily="34" charset="0"/>
              </a:rPr>
              <a:t> hang </a:t>
            </a:r>
            <a:r>
              <a:rPr lang="en-US" sz="2400" err="1">
                <a:latin typeface="Arial" panose="020B0604020202020204" pitchFamily="34" charset="0"/>
                <a:cs typeface="Arial" panose="020B0604020202020204" pitchFamily="34" charset="0"/>
              </a:rPr>
              <a:t>trực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tuyến</a:t>
            </a:r>
            <a:r>
              <a:rPr lang="en-US" sz="2400">
                <a:latin typeface="Arial" panose="020B0604020202020204" pitchFamily="34" charset="0"/>
                <a:cs typeface="Arial" panose="020B0604020202020204" pitchFamily="34" charset="0"/>
              </a:rPr>
              <a:t>  online </a:t>
            </a:r>
            <a:r>
              <a:rPr lang="en-US" sz="2400" err="1">
                <a:latin typeface="Arial" panose="020B0604020202020204" pitchFamily="34" charset="0"/>
                <a:cs typeface="Arial" panose="020B0604020202020204" pitchFamily="34" charset="0"/>
              </a:rPr>
              <a:t>trên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mạng</a:t>
            </a:r>
            <a:r>
              <a:rPr lang="en-US" sz="2400">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err="1">
                <a:latin typeface="Arial" panose="020B0604020202020204" pitchFamily="34" charset="0"/>
                <a:cs typeface="Arial" panose="020B0604020202020204" pitchFamily="34" charset="0"/>
              </a:rPr>
              <a:t>Đối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tượng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sử</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dụng:Website</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có</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thể</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được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sử</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dụng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bởi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người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quản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trị</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các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thành</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viên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người</a:t>
            </a:r>
            <a:r>
              <a:rPr lang="en-US" sz="2400">
                <a:latin typeface="Arial" panose="020B0604020202020204" pitchFamily="34" charset="0"/>
                <a:cs typeface="Arial" panose="020B0604020202020204" pitchFamily="34" charset="0"/>
              </a:rPr>
              <a:t> dung…</a:t>
            </a:r>
          </a:p>
          <a:p>
            <a:pPr marL="285750" indent="-285750">
              <a:buFont typeface="Wingdings" panose="05000000000000000000" pitchFamily="2" charset="2"/>
              <a:buChar char="Ø"/>
            </a:pPr>
            <a:endParaRPr lang="en-US" sz="2400">
              <a:solidFill>
                <a:schemeClr val="bg1"/>
              </a:solidFill>
              <a:latin typeface="Arial" panose="020B0604020202020204" pitchFamily="34" charset="0"/>
              <a:cs typeface="Arial" panose="020B0604020202020204" pitchFamily="34" charset="0"/>
            </a:endParaRPr>
          </a:p>
          <a:p>
            <a:endParaRPr lang="en-US" sz="240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190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3FD9BFA0-07C3-4712-9DC3-A09A62BC550E}"/>
              </a:ext>
            </a:extLst>
          </p:cNvPr>
          <p:cNvGrpSpPr/>
          <p:nvPr/>
        </p:nvGrpSpPr>
        <p:grpSpPr>
          <a:xfrm>
            <a:off x="-8021" y="0"/>
            <a:ext cx="12200021" cy="6858000"/>
            <a:chOff x="-8021" y="0"/>
            <a:chExt cx="12200021" cy="6858000"/>
          </a:xfrm>
        </p:grpSpPr>
        <p:pic>
          <p:nvPicPr>
            <p:cNvPr id="20" name="图片 19">
              <a:extLst>
                <a:ext uri="{FF2B5EF4-FFF2-40B4-BE49-F238E27FC236}">
                  <a16:creationId xmlns:a16="http://schemas.microsoft.com/office/drawing/2014/main" id="{4A54463A-580C-4435-A0D1-ABEB2B40778A}"/>
                </a:ext>
              </a:extLst>
            </p:cNvPr>
            <p:cNvPicPr>
              <a:picLocks noChangeAspect="1"/>
            </p:cNvPicPr>
            <p:nvPr/>
          </p:nvPicPr>
          <p:blipFill rotWithShape="1">
            <a:blip r:embed="rId2">
              <a:extLst>
                <a:ext uri="{28A0092B-C50C-407E-A947-70E740481C1C}">
                  <a14:useLocalDpi xmlns:a14="http://schemas.microsoft.com/office/drawing/2010/main" val="0"/>
                </a:ext>
              </a:extLst>
            </a:blip>
            <a:srcRect l="62469" t="27438"/>
            <a:stretch/>
          </p:blipFill>
          <p:spPr>
            <a:xfrm flipH="1">
              <a:off x="-8021" y="0"/>
              <a:ext cx="8107605" cy="6858000"/>
            </a:xfrm>
            <a:prstGeom prst="rect">
              <a:avLst/>
            </a:prstGeom>
          </p:spPr>
        </p:pic>
        <p:pic>
          <p:nvPicPr>
            <p:cNvPr id="5" name="图片 4">
              <a:extLst>
                <a:ext uri="{FF2B5EF4-FFF2-40B4-BE49-F238E27FC236}">
                  <a16:creationId xmlns:a16="http://schemas.microsoft.com/office/drawing/2014/main" id="{1AFC7F66-5A74-452B-B3FF-7CDD4463D1AB}"/>
                </a:ext>
              </a:extLst>
            </p:cNvPr>
            <p:cNvPicPr>
              <a:picLocks noChangeAspect="1"/>
            </p:cNvPicPr>
            <p:nvPr/>
          </p:nvPicPr>
          <p:blipFill rotWithShape="1">
            <a:blip r:embed="rId2">
              <a:extLst>
                <a:ext uri="{28A0092B-C50C-407E-A947-70E740481C1C}">
                  <a14:useLocalDpi xmlns:a14="http://schemas.microsoft.com/office/drawing/2010/main" val="0"/>
                </a:ext>
              </a:extLst>
            </a:blip>
            <a:srcRect l="71782" t="27438"/>
            <a:stretch/>
          </p:blipFill>
          <p:spPr>
            <a:xfrm>
              <a:off x="6096000" y="0"/>
              <a:ext cx="6096000" cy="6858000"/>
            </a:xfrm>
            <a:prstGeom prst="rect">
              <a:avLst/>
            </a:prstGeom>
          </p:spPr>
        </p:pic>
      </p:grpSp>
      <p:sp>
        <p:nvSpPr>
          <p:cNvPr id="9" name="文本框 12">
            <a:extLst>
              <a:ext uri="{FF2B5EF4-FFF2-40B4-BE49-F238E27FC236}">
                <a16:creationId xmlns:a16="http://schemas.microsoft.com/office/drawing/2014/main" id="{95D494E7-3536-44BB-AA14-7669D2FF4FB6}"/>
              </a:ext>
            </a:extLst>
          </p:cNvPr>
          <p:cNvSpPr txBox="1">
            <a:spLocks noChangeArrowheads="1"/>
          </p:cNvSpPr>
          <p:nvPr/>
        </p:nvSpPr>
        <p:spPr bwMode="auto">
          <a:xfrm>
            <a:off x="2332653" y="3020295"/>
            <a:ext cx="75484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dist">
              <a:defRPr/>
            </a:pPr>
            <a:r>
              <a:rPr lang="en-US" altLang="zh-CN"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CƠ SỞ DỮ LIỆU TẬP TRUNG</a:t>
            </a:r>
            <a:endParaRPr lang="zh-CN" altLang="en-US" sz="3200">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endParaRPr>
          </a:p>
        </p:txBody>
      </p:sp>
      <p:sp>
        <p:nvSpPr>
          <p:cNvPr id="11" name="文本框 10">
            <a:extLst>
              <a:ext uri="{FF2B5EF4-FFF2-40B4-BE49-F238E27FC236}">
                <a16:creationId xmlns:a16="http://schemas.microsoft.com/office/drawing/2014/main" id="{7782283C-5403-4AC2-8AB6-544A31E24B1B}"/>
              </a:ext>
            </a:extLst>
          </p:cNvPr>
          <p:cNvSpPr txBox="1">
            <a:spLocks noChangeArrowheads="1"/>
          </p:cNvSpPr>
          <p:nvPr/>
        </p:nvSpPr>
        <p:spPr bwMode="auto">
          <a:xfrm>
            <a:off x="5388292" y="1936266"/>
            <a:ext cx="1415417" cy="100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5400" b="1" i="0" u="none" strike="noStrike" kern="1200" cap="none" spc="0" normalizeH="0" baseline="0" noProof="0">
                <a:ln>
                  <a:noFill/>
                </a:ln>
                <a:effectLst/>
                <a:uLnTx/>
                <a:uFillTx/>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rPr>
              <a:t>02</a:t>
            </a:r>
            <a:endParaRPr kumimoji="0" lang="zh-CN" altLang="en-US" sz="5400" b="1" i="0" u="none" strike="noStrike" kern="1200" cap="none" spc="0" normalizeH="0" baseline="0" noProof="0">
              <a:ln>
                <a:noFill/>
              </a:ln>
              <a:effectLst/>
              <a:uLnTx/>
              <a:uFillTx/>
              <a:latin typeface="FZHei-B01S" panose="02010601030101010101" pitchFamily="2" charset="-122"/>
              <a:ea typeface="FZHei-B01S" panose="02010601030101010101" pitchFamily="2" charset="-122"/>
              <a:cs typeface="Segoe UI" panose="020B0502040204020203" pitchFamily="34" charset="0"/>
              <a:sym typeface="FZHei-B01S" panose="02010601030101010101" pitchFamily="2" charset="-122"/>
            </a:endParaRPr>
          </a:p>
        </p:txBody>
      </p:sp>
    </p:spTree>
    <p:extLst>
      <p:ext uri="{BB962C8B-B14F-4D97-AF65-F5344CB8AC3E}">
        <p14:creationId xmlns:p14="http://schemas.microsoft.com/office/powerpoint/2010/main" val="11834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BD3A19BC-996B-480E-B621-34BE5D8BD868}"/>
              </a:ext>
            </a:extLst>
          </p:cNvPr>
          <p:cNvGrpSpPr/>
          <p:nvPr/>
        </p:nvGrpSpPr>
        <p:grpSpPr>
          <a:xfrm>
            <a:off x="-953038" y="133034"/>
            <a:ext cx="14197252" cy="417195"/>
            <a:chOff x="-953038" y="133034"/>
            <a:chExt cx="14197252" cy="417195"/>
          </a:xfrm>
        </p:grpSpPr>
        <p:cxnSp>
          <p:nvCxnSpPr>
            <p:cNvPr id="22" name="直接连接符 21">
              <a:extLst>
                <a:ext uri="{FF2B5EF4-FFF2-40B4-BE49-F238E27FC236}">
                  <a16:creationId xmlns:a16="http://schemas.microsoft.com/office/drawing/2014/main" id="{39D3A46D-3C62-40C4-AEE0-7876F0515DD9}"/>
                </a:ext>
              </a:extLst>
            </p:cNvPr>
            <p:cNvCxnSpPr>
              <a:cxnSpLocks/>
            </p:cNvCxnSpPr>
            <p:nvPr/>
          </p:nvCxnSpPr>
          <p:spPr>
            <a:xfrm>
              <a:off x="8618706" y="341631"/>
              <a:ext cx="4625508"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DA11B3-E647-425C-B2E0-53E2AB1ED6F7}"/>
                </a:ext>
              </a:extLst>
            </p:cNvPr>
            <p:cNvCxnSpPr>
              <a:cxnSpLocks/>
            </p:cNvCxnSpPr>
            <p:nvPr/>
          </p:nvCxnSpPr>
          <p:spPr>
            <a:xfrm flipH="1">
              <a:off x="-953038" y="341632"/>
              <a:ext cx="4698187"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9E96DDD-469C-4DDB-B418-37BCA5D6E15F}"/>
                </a:ext>
              </a:extLst>
            </p:cNvPr>
            <p:cNvSpPr txBox="1">
              <a:spLocks/>
            </p:cNvSpPr>
            <p:nvPr/>
          </p:nvSpPr>
          <p:spPr>
            <a:xfrm>
              <a:off x="4578783" y="133034"/>
              <a:ext cx="3107460" cy="417195"/>
            </a:xfrm>
            <a:prstGeom prst="rect">
              <a:avLst/>
            </a:prstGeom>
            <a:noFill/>
          </p:spPr>
          <p:txBody>
            <a:bodyPr vert="horz" wrap="none" lIns="0" tIns="0" rIns="0" bIns="0" anchor="ctr">
              <a:noAutofit/>
            </a:bodyPr>
            <a:lstStyle/>
            <a:p>
              <a:pPr marL="0" marR="0" lvl="0" indent="0" algn="ctr" defTabSz="508000" rtl="0" eaLnBrk="0"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a:ln>
                    <a:noFill/>
                  </a:ln>
                  <a:solidFill>
                    <a:prstClr val="white"/>
                  </a:solidFill>
                  <a:effectLst/>
                  <a:uLnTx/>
                  <a:uFillTx/>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C</a:t>
              </a:r>
              <a:r>
                <a:rPr lang="en-US" altLang="ko-KR" sz="3200">
                  <a:solidFill>
                    <a:prstClr val="white"/>
                  </a:solidFill>
                  <a:latin typeface="Arial" panose="020B0604020202020204" pitchFamily="34" charset="0"/>
                  <a:ea typeface="FZHei-B01S" panose="02010601030101010101" pitchFamily="2" charset="-122"/>
                  <a:cs typeface="Arial" panose="020B0604020202020204" pitchFamily="34" charset="0"/>
                  <a:sym typeface="FZHei-B01S" panose="02010601030101010101" pitchFamily="2" charset="-122"/>
                </a:rPr>
                <a:t>ơ Sở Dữ Liệu Tập trung</a:t>
              </a:r>
              <a:endParaRPr kumimoji="0" lang="ko-KR" altLang="en-US" sz="3200" b="0" i="0" u="none" strike="noStrike" kern="1200" cap="none" spc="0" normalizeH="0" baseline="0" noProof="0">
                <a:ln>
                  <a:noFill/>
                </a:ln>
                <a:solidFill>
                  <a:prstClr val="white"/>
                </a:solidFill>
                <a:effectLst/>
                <a:uLnTx/>
                <a:uFillTx/>
                <a:latin typeface="Arial" panose="020B0604020202020204" pitchFamily="34" charset="0"/>
                <a:ea typeface="微软雅黑" charset="0"/>
                <a:cs typeface="Arial" panose="020B0604020202020204" pitchFamily="34" charset="0"/>
                <a:sym typeface="FZHei-B01S" panose="02010601030101010101" pitchFamily="2" charset="-122"/>
              </a:endParaRPr>
            </a:p>
          </p:txBody>
        </p:sp>
      </p:grpSp>
      <p:sp>
        <p:nvSpPr>
          <p:cNvPr id="2" name="TextBox 1">
            <a:extLst>
              <a:ext uri="{FF2B5EF4-FFF2-40B4-BE49-F238E27FC236}">
                <a16:creationId xmlns:a16="http://schemas.microsoft.com/office/drawing/2014/main" id="{0133286F-DD76-5DFF-F475-84EAB75BF59B}"/>
              </a:ext>
            </a:extLst>
          </p:cNvPr>
          <p:cNvSpPr txBox="1"/>
          <p:nvPr/>
        </p:nvSpPr>
        <p:spPr>
          <a:xfrm>
            <a:off x="1024647" y="1277479"/>
            <a:ext cx="4182893" cy="461665"/>
          </a:xfrm>
          <a:prstGeom prst="rect">
            <a:avLst/>
          </a:prstGeom>
          <a:noFill/>
        </p:spPr>
        <p:txBody>
          <a:bodyPr wrap="square" rtlCol="0">
            <a:spAutoFit/>
          </a:bodyPr>
          <a:lstStyle/>
          <a:p>
            <a:r>
              <a:rPr lang="en-US" sz="2400">
                <a:solidFill>
                  <a:srgbClr val="FF0000"/>
                </a:solidFill>
                <a:latin typeface="Arial" panose="020B0604020202020204" pitchFamily="34" charset="0"/>
                <a:cs typeface="Arial" panose="020B0604020202020204" pitchFamily="34" charset="0"/>
              </a:rPr>
              <a:t>1.Lý Do </a:t>
            </a:r>
            <a:r>
              <a:rPr lang="en-US" sz="2400" err="1">
                <a:solidFill>
                  <a:srgbClr val="FF0000"/>
                </a:solidFill>
                <a:latin typeface="Arial" panose="020B0604020202020204" pitchFamily="34" charset="0"/>
                <a:cs typeface="Arial" panose="020B0604020202020204" pitchFamily="34" charset="0"/>
              </a:rPr>
              <a:t>Chọn</a:t>
            </a:r>
            <a:r>
              <a:rPr lang="en-US" sz="2400">
                <a:solidFill>
                  <a:srgbClr val="FF0000"/>
                </a:solidFill>
                <a:latin typeface="Arial" panose="020B0604020202020204" pitchFamily="34" charset="0"/>
                <a:cs typeface="Arial" panose="020B0604020202020204" pitchFamily="34" charset="0"/>
              </a:rPr>
              <a:t> CSDL.</a:t>
            </a:r>
          </a:p>
        </p:txBody>
      </p:sp>
      <p:sp>
        <p:nvSpPr>
          <p:cNvPr id="25" name="Rectangle: Rounded Corners 24">
            <a:extLst>
              <a:ext uri="{FF2B5EF4-FFF2-40B4-BE49-F238E27FC236}">
                <a16:creationId xmlns:a16="http://schemas.microsoft.com/office/drawing/2014/main" id="{B2BF5F5A-608E-F21B-BCFF-1BCA9FEDC45E}"/>
              </a:ext>
            </a:extLst>
          </p:cNvPr>
          <p:cNvSpPr/>
          <p:nvPr/>
        </p:nvSpPr>
        <p:spPr>
          <a:xfrm>
            <a:off x="680937" y="1068883"/>
            <a:ext cx="10486416" cy="5516738"/>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00B0F0"/>
              </a:solidFill>
              <a:highlight>
                <a:srgbClr val="00FF00"/>
              </a:highlight>
            </a:endParaRPr>
          </a:p>
        </p:txBody>
      </p:sp>
      <p:sp>
        <p:nvSpPr>
          <p:cNvPr id="29" name="TextBox 28">
            <a:extLst>
              <a:ext uri="{FF2B5EF4-FFF2-40B4-BE49-F238E27FC236}">
                <a16:creationId xmlns:a16="http://schemas.microsoft.com/office/drawing/2014/main" id="{ED85FCE6-06E3-DB40-EE95-EA0465C54277}"/>
              </a:ext>
            </a:extLst>
          </p:cNvPr>
          <p:cNvSpPr txBox="1"/>
          <p:nvPr/>
        </p:nvSpPr>
        <p:spPr>
          <a:xfrm>
            <a:off x="1024646" y="1739144"/>
            <a:ext cx="10288621" cy="5632311"/>
          </a:xfrm>
          <a:prstGeom prst="rect">
            <a:avLst/>
          </a:prstGeom>
          <a:noFill/>
        </p:spPr>
        <p:txBody>
          <a:bodyPr wrap="square" rtlCol="0">
            <a:spAutoFit/>
          </a:bodyPr>
          <a:lstStyle/>
          <a:p>
            <a:pPr marL="285750" indent="-285750">
              <a:buFont typeface="Wingdings" panose="05000000000000000000" pitchFamily="2" charset="2"/>
              <a:buChar char="Ø"/>
            </a:pPr>
            <a:r>
              <a:rPr lang="vi-VN" sz="2400" err="1">
                <a:latin typeface="Roboto"/>
                <a:ea typeface="Roboto"/>
                <a:cs typeface="Roboto"/>
                <a:sym typeface="Roboto"/>
              </a:rPr>
              <a:t>Hiện</a:t>
            </a:r>
            <a:r>
              <a:rPr lang="vi-VN" sz="2400">
                <a:latin typeface="Roboto"/>
                <a:ea typeface="Roboto"/>
                <a:cs typeface="Roboto"/>
                <a:sym typeface="Roboto"/>
              </a:rPr>
              <a:t> nay </a:t>
            </a:r>
            <a:r>
              <a:rPr lang="vi-VN" sz="2400" err="1">
                <a:latin typeface="Roboto"/>
                <a:ea typeface="Roboto"/>
                <a:cs typeface="Roboto"/>
                <a:sym typeface="Roboto"/>
              </a:rPr>
              <a:t>với</a:t>
            </a:r>
            <a:r>
              <a:rPr lang="vi-VN" sz="2400">
                <a:latin typeface="Roboto"/>
                <a:ea typeface="Roboto"/>
                <a:cs typeface="Roboto"/>
                <a:sym typeface="Roboto"/>
              </a:rPr>
              <a:t> </a:t>
            </a:r>
            <a:r>
              <a:rPr lang="vi-VN" sz="2400" err="1">
                <a:latin typeface="Roboto"/>
                <a:ea typeface="Roboto"/>
                <a:cs typeface="Roboto"/>
                <a:sym typeface="Roboto"/>
              </a:rPr>
              <a:t>sự</a:t>
            </a:r>
            <a:r>
              <a:rPr lang="vi-VN" sz="2400">
                <a:latin typeface="Roboto"/>
                <a:ea typeface="Roboto"/>
                <a:cs typeface="Roboto"/>
                <a:sym typeface="Roboto"/>
              </a:rPr>
              <a:t> </a:t>
            </a:r>
            <a:r>
              <a:rPr lang="vi-VN" sz="2400" err="1">
                <a:latin typeface="Roboto"/>
                <a:ea typeface="Roboto"/>
                <a:cs typeface="Roboto"/>
                <a:sym typeface="Roboto"/>
              </a:rPr>
              <a:t>phát</a:t>
            </a:r>
            <a:r>
              <a:rPr lang="vi-VN" sz="2400">
                <a:latin typeface="Roboto"/>
                <a:ea typeface="Roboto"/>
                <a:cs typeface="Roboto"/>
                <a:sym typeface="Roboto"/>
              </a:rPr>
              <a:t> </a:t>
            </a:r>
            <a:r>
              <a:rPr lang="vi-VN" sz="2400" err="1">
                <a:latin typeface="Roboto"/>
                <a:ea typeface="Roboto"/>
                <a:cs typeface="Roboto"/>
                <a:sym typeface="Roboto"/>
              </a:rPr>
              <a:t>triển</a:t>
            </a:r>
            <a:r>
              <a:rPr lang="vi-VN" sz="2400">
                <a:latin typeface="Roboto"/>
                <a:ea typeface="Roboto"/>
                <a:cs typeface="Roboto"/>
                <a:sym typeface="Roboto"/>
              </a:rPr>
              <a:t> </a:t>
            </a:r>
            <a:r>
              <a:rPr lang="vi-VN" sz="2400" err="1">
                <a:latin typeface="Roboto"/>
                <a:ea typeface="Roboto"/>
                <a:cs typeface="Roboto"/>
                <a:sym typeface="Roboto"/>
              </a:rPr>
              <a:t>của</a:t>
            </a:r>
            <a:r>
              <a:rPr lang="vi-VN" sz="2400">
                <a:latin typeface="Roboto"/>
                <a:ea typeface="Roboto"/>
                <a:cs typeface="Roboto"/>
                <a:sym typeface="Roboto"/>
              </a:rPr>
              <a:t> công </a:t>
            </a:r>
            <a:r>
              <a:rPr lang="vi-VN" sz="2400" err="1">
                <a:latin typeface="Roboto"/>
                <a:ea typeface="Roboto"/>
                <a:cs typeface="Roboto"/>
                <a:sym typeface="Roboto"/>
              </a:rPr>
              <a:t>nghệ</a:t>
            </a:r>
            <a:r>
              <a:rPr lang="vi-VN" sz="2400">
                <a:latin typeface="Roboto"/>
                <a:ea typeface="Roboto"/>
                <a:cs typeface="Roboto"/>
                <a:sym typeface="Roboto"/>
              </a:rPr>
              <a:t> </a:t>
            </a:r>
            <a:r>
              <a:rPr lang="vi-VN" sz="2400" err="1">
                <a:latin typeface="Roboto"/>
                <a:ea typeface="Roboto"/>
                <a:cs typeface="Roboto"/>
                <a:sym typeface="Roboto"/>
              </a:rPr>
              <a:t>đồng</a:t>
            </a:r>
            <a:r>
              <a:rPr lang="vi-VN" sz="2400">
                <a:latin typeface="Roboto"/>
                <a:ea typeface="Roboto"/>
                <a:cs typeface="Roboto"/>
                <a:sym typeface="Roboto"/>
              </a:rPr>
              <a:t> </a:t>
            </a:r>
            <a:r>
              <a:rPr lang="vi-VN" sz="2400" err="1">
                <a:latin typeface="Roboto"/>
                <a:ea typeface="Roboto"/>
                <a:cs typeface="Roboto"/>
                <a:sym typeface="Roboto"/>
              </a:rPr>
              <a:t>thời</a:t>
            </a:r>
            <a:r>
              <a:rPr lang="vi-VN" sz="2400">
                <a:latin typeface="Roboto"/>
                <a:ea typeface="Roboto"/>
                <a:cs typeface="Roboto"/>
                <a:sym typeface="Roboto"/>
              </a:rPr>
              <a:t> </a:t>
            </a:r>
            <a:r>
              <a:rPr lang="vi-VN" sz="2400" err="1">
                <a:latin typeface="Roboto"/>
                <a:ea typeface="Roboto"/>
                <a:cs typeface="Roboto"/>
                <a:sym typeface="Roboto"/>
              </a:rPr>
              <a:t>nhiều</a:t>
            </a:r>
            <a:r>
              <a:rPr lang="vi-VN" sz="2400">
                <a:latin typeface="Roboto"/>
                <a:ea typeface="Roboto"/>
                <a:cs typeface="Roboto"/>
                <a:sym typeface="Roboto"/>
              </a:rPr>
              <a:t> </a:t>
            </a:r>
            <a:r>
              <a:rPr lang="vi-VN" sz="2400" err="1">
                <a:latin typeface="Roboto"/>
                <a:ea typeface="Roboto"/>
                <a:cs typeface="Roboto"/>
                <a:sym typeface="Roboto"/>
              </a:rPr>
              <a:t>loại</a:t>
            </a:r>
            <a:r>
              <a:rPr lang="vi-VN" sz="2400">
                <a:latin typeface="Roboto"/>
                <a:ea typeface="Roboto"/>
                <a:cs typeface="Roboto"/>
                <a:sym typeface="Roboto"/>
              </a:rPr>
              <a:t> cơ </a:t>
            </a:r>
            <a:r>
              <a:rPr lang="vi-VN" sz="2400" err="1">
                <a:latin typeface="Roboto"/>
                <a:ea typeface="Roboto"/>
                <a:cs typeface="Roboto"/>
                <a:sym typeface="Roboto"/>
              </a:rPr>
              <a:t>sở</a:t>
            </a:r>
            <a:r>
              <a:rPr lang="vi-VN" sz="2400">
                <a:latin typeface="Roboto"/>
                <a:ea typeface="Roboto"/>
                <a:cs typeface="Roboto"/>
                <a:sym typeface="Roboto"/>
              </a:rPr>
              <a:t> </a:t>
            </a:r>
            <a:r>
              <a:rPr lang="vi-VN" sz="2400" err="1">
                <a:latin typeface="Roboto"/>
                <a:ea typeface="Roboto"/>
                <a:cs typeface="Roboto"/>
                <a:sym typeface="Roboto"/>
              </a:rPr>
              <a:t>dữ</a:t>
            </a:r>
            <a:r>
              <a:rPr lang="vi-VN" sz="2400">
                <a:latin typeface="Roboto"/>
                <a:ea typeface="Roboto"/>
                <a:cs typeface="Roboto"/>
                <a:sym typeface="Roboto"/>
              </a:rPr>
              <a:t> </a:t>
            </a:r>
            <a:r>
              <a:rPr lang="vi-VN" sz="2400" err="1">
                <a:latin typeface="Roboto"/>
                <a:ea typeface="Roboto"/>
                <a:cs typeface="Roboto"/>
                <a:sym typeface="Roboto"/>
              </a:rPr>
              <a:t>liệu</a:t>
            </a:r>
            <a:r>
              <a:rPr lang="vi-VN" sz="2400">
                <a:latin typeface="Roboto"/>
                <a:ea typeface="Roboto"/>
                <a:cs typeface="Roboto"/>
                <a:sym typeface="Roboto"/>
              </a:rPr>
              <a:t> </a:t>
            </a:r>
            <a:r>
              <a:rPr lang="vi-VN" sz="2400" err="1">
                <a:latin typeface="Roboto"/>
                <a:ea typeface="Roboto"/>
                <a:cs typeface="Roboto"/>
                <a:sym typeface="Roboto"/>
              </a:rPr>
              <a:t>được</a:t>
            </a:r>
            <a:r>
              <a:rPr lang="vi-VN" sz="2400">
                <a:latin typeface="Roboto"/>
                <a:ea typeface="Roboto"/>
                <a:cs typeface="Roboto"/>
                <a:sym typeface="Roboto"/>
              </a:rPr>
              <a:t> </a:t>
            </a:r>
            <a:r>
              <a:rPr lang="vi-VN" sz="2400" err="1">
                <a:latin typeface="Roboto"/>
                <a:ea typeface="Roboto"/>
                <a:cs typeface="Roboto"/>
                <a:sym typeface="Roboto"/>
              </a:rPr>
              <a:t>sử</a:t>
            </a:r>
            <a:r>
              <a:rPr lang="vi-VN" sz="2400">
                <a:latin typeface="Roboto"/>
                <a:ea typeface="Roboto"/>
                <a:cs typeface="Roboto"/>
                <a:sym typeface="Roboto"/>
              </a:rPr>
              <a:t> </a:t>
            </a:r>
            <a:r>
              <a:rPr lang="vi-VN" sz="2400" err="1">
                <a:latin typeface="Roboto"/>
                <a:ea typeface="Roboto"/>
                <a:cs typeface="Roboto"/>
                <a:sym typeface="Roboto"/>
              </a:rPr>
              <a:t>dụng</a:t>
            </a:r>
            <a:r>
              <a:rPr lang="vi-VN" sz="2400">
                <a:latin typeface="Roboto"/>
                <a:ea typeface="Roboto"/>
                <a:cs typeface="Roboto"/>
                <a:sym typeface="Roboto"/>
              </a:rPr>
              <a:t> </a:t>
            </a:r>
            <a:r>
              <a:rPr lang="vi-VN" sz="2400" err="1">
                <a:latin typeface="Roboto"/>
                <a:ea typeface="Roboto"/>
                <a:cs typeface="Roboto"/>
                <a:sym typeface="Roboto"/>
              </a:rPr>
              <a:t>để</a:t>
            </a:r>
            <a:r>
              <a:rPr lang="vi-VN" sz="2400">
                <a:latin typeface="Roboto"/>
                <a:ea typeface="Roboto"/>
                <a:cs typeface="Roboto"/>
                <a:sym typeface="Roboto"/>
              </a:rPr>
              <a:t> xây </a:t>
            </a:r>
            <a:r>
              <a:rPr lang="vi-VN" sz="2400" err="1">
                <a:latin typeface="Roboto"/>
                <a:ea typeface="Roboto"/>
                <a:cs typeface="Roboto"/>
                <a:sym typeface="Roboto"/>
              </a:rPr>
              <a:t>dựng</a:t>
            </a:r>
            <a:r>
              <a:rPr lang="vi-VN" sz="2400">
                <a:latin typeface="Roboto"/>
                <a:ea typeface="Roboto"/>
                <a:cs typeface="Roboto"/>
                <a:sym typeface="Roboto"/>
              </a:rPr>
              <a:t> </a:t>
            </a:r>
            <a:r>
              <a:rPr lang="vi-VN" sz="2400" err="1">
                <a:latin typeface="Roboto"/>
                <a:ea typeface="Roboto"/>
                <a:cs typeface="Roboto"/>
                <a:sym typeface="Roboto"/>
              </a:rPr>
              <a:t>các</a:t>
            </a:r>
            <a:r>
              <a:rPr lang="vi-VN" sz="2400">
                <a:latin typeface="Roboto"/>
                <a:ea typeface="Roboto"/>
                <a:cs typeface="Roboto"/>
                <a:sym typeface="Roboto"/>
              </a:rPr>
              <a:t> </a:t>
            </a:r>
            <a:r>
              <a:rPr lang="vi-VN" sz="2400" err="1">
                <a:latin typeface="Roboto"/>
                <a:ea typeface="Roboto"/>
                <a:cs typeface="Roboto"/>
                <a:sym typeface="Roboto"/>
              </a:rPr>
              <a:t>app</a:t>
            </a:r>
            <a:r>
              <a:rPr lang="vi-VN" sz="2400">
                <a:latin typeface="Roboto"/>
                <a:ea typeface="Roboto"/>
                <a:cs typeface="Roboto"/>
                <a:sym typeface="Roboto"/>
              </a:rPr>
              <a:t>, </a:t>
            </a:r>
            <a:r>
              <a:rPr lang="vi-VN" sz="2400" err="1">
                <a:latin typeface="Roboto"/>
                <a:ea typeface="Roboto"/>
                <a:cs typeface="Roboto"/>
                <a:sym typeface="Roboto"/>
              </a:rPr>
              <a:t>các</a:t>
            </a:r>
            <a:r>
              <a:rPr lang="vi-VN" sz="2400">
                <a:latin typeface="Roboto"/>
                <a:ea typeface="Roboto"/>
                <a:cs typeface="Roboto"/>
                <a:sym typeface="Roboto"/>
              </a:rPr>
              <a:t> </a:t>
            </a:r>
            <a:r>
              <a:rPr lang="vi-VN" sz="2400" err="1">
                <a:latin typeface="Roboto"/>
                <a:ea typeface="Roboto"/>
                <a:cs typeface="Roboto"/>
                <a:sym typeface="Roboto"/>
              </a:rPr>
              <a:t>web</a:t>
            </a:r>
            <a:r>
              <a:rPr lang="vi-VN" sz="2400">
                <a:latin typeface="Roboto"/>
                <a:ea typeface="Roboto"/>
                <a:cs typeface="Roboto"/>
                <a:sym typeface="Roboto"/>
              </a:rPr>
              <a:t>. Tuy nhiên </a:t>
            </a:r>
            <a:r>
              <a:rPr lang="vi-VN" sz="2400" err="1">
                <a:latin typeface="Roboto"/>
                <a:ea typeface="Roboto"/>
                <a:cs typeface="Roboto"/>
                <a:sym typeface="Roboto"/>
              </a:rPr>
              <a:t>việc</a:t>
            </a:r>
            <a:r>
              <a:rPr lang="vi-VN" sz="2400">
                <a:latin typeface="Roboto"/>
                <a:ea typeface="Roboto"/>
                <a:cs typeface="Roboto"/>
                <a:sym typeface="Roboto"/>
              </a:rPr>
              <a:t> </a:t>
            </a:r>
            <a:r>
              <a:rPr lang="vi-VN" sz="2400" err="1">
                <a:latin typeface="Roboto"/>
                <a:ea typeface="Roboto"/>
                <a:cs typeface="Roboto"/>
                <a:sym typeface="Roboto"/>
              </a:rPr>
              <a:t>sử</a:t>
            </a:r>
            <a:r>
              <a:rPr lang="vi-VN" sz="2400">
                <a:latin typeface="Roboto"/>
                <a:ea typeface="Roboto"/>
                <a:cs typeface="Roboto"/>
                <a:sym typeface="Roboto"/>
              </a:rPr>
              <a:t> </a:t>
            </a:r>
            <a:r>
              <a:rPr lang="vi-VN" sz="2400" err="1">
                <a:latin typeface="Roboto"/>
                <a:ea typeface="Roboto"/>
                <a:cs typeface="Roboto"/>
                <a:sym typeface="Roboto"/>
              </a:rPr>
              <a:t>dụng</a:t>
            </a:r>
            <a:r>
              <a:rPr lang="vi-VN" sz="2400">
                <a:latin typeface="Roboto"/>
                <a:ea typeface="Roboto"/>
                <a:cs typeface="Roboto"/>
                <a:sym typeface="Roboto"/>
              </a:rPr>
              <a:t> cơ </a:t>
            </a:r>
            <a:r>
              <a:rPr lang="vi-VN" sz="2400" err="1">
                <a:latin typeface="Roboto"/>
                <a:ea typeface="Roboto"/>
                <a:cs typeface="Roboto"/>
                <a:sym typeface="Roboto"/>
              </a:rPr>
              <a:t>sở</a:t>
            </a:r>
            <a:r>
              <a:rPr lang="vi-VN" sz="2400">
                <a:latin typeface="Roboto"/>
                <a:ea typeface="Roboto"/>
                <a:cs typeface="Roboto"/>
                <a:sym typeface="Roboto"/>
              </a:rPr>
              <a:t> </a:t>
            </a:r>
            <a:r>
              <a:rPr lang="vi-VN" sz="2400" err="1">
                <a:latin typeface="Roboto"/>
                <a:ea typeface="Roboto"/>
                <a:cs typeface="Roboto"/>
                <a:sym typeface="Roboto"/>
              </a:rPr>
              <a:t>dữ</a:t>
            </a:r>
            <a:r>
              <a:rPr lang="vi-VN" sz="2400">
                <a:latin typeface="Roboto"/>
                <a:ea typeface="Roboto"/>
                <a:cs typeface="Roboto"/>
                <a:sym typeface="Roboto"/>
              </a:rPr>
              <a:t> </a:t>
            </a:r>
            <a:r>
              <a:rPr lang="vi-VN" sz="2400" err="1">
                <a:latin typeface="Roboto"/>
                <a:ea typeface="Roboto"/>
                <a:cs typeface="Roboto"/>
                <a:sym typeface="Roboto"/>
              </a:rPr>
              <a:t>liệu</a:t>
            </a:r>
            <a:r>
              <a:rPr lang="vi-VN" sz="2400">
                <a:latin typeface="Roboto"/>
                <a:ea typeface="Roboto"/>
                <a:cs typeface="Roboto"/>
                <a:sym typeface="Roboto"/>
              </a:rPr>
              <a:t> </a:t>
            </a:r>
            <a:r>
              <a:rPr lang="vi-VN" sz="2400" err="1">
                <a:latin typeface="Roboto"/>
                <a:ea typeface="Roboto"/>
                <a:cs typeface="Roboto"/>
                <a:sym typeface="Roboto"/>
              </a:rPr>
              <a:t>tập</a:t>
            </a:r>
            <a:r>
              <a:rPr lang="vi-VN" sz="2400">
                <a:latin typeface="Roboto"/>
                <a:ea typeface="Roboto"/>
                <a:cs typeface="Roboto"/>
                <a:sym typeface="Roboto"/>
              </a:rPr>
              <a:t> trung </a:t>
            </a:r>
            <a:r>
              <a:rPr lang="vi-VN" sz="2400" err="1">
                <a:latin typeface="Roboto"/>
                <a:ea typeface="Roboto"/>
                <a:cs typeface="Roboto"/>
                <a:sym typeface="Roboto"/>
              </a:rPr>
              <a:t>để</a:t>
            </a:r>
            <a:r>
              <a:rPr lang="vi-VN" sz="2400">
                <a:latin typeface="Roboto"/>
                <a:ea typeface="Roboto"/>
                <a:cs typeface="Roboto"/>
                <a:sym typeface="Roboto"/>
              </a:rPr>
              <a:t> xây </a:t>
            </a:r>
            <a:r>
              <a:rPr lang="vi-VN" sz="2400" err="1">
                <a:latin typeface="Roboto"/>
                <a:ea typeface="Roboto"/>
                <a:cs typeface="Roboto"/>
                <a:sym typeface="Roboto"/>
              </a:rPr>
              <a:t>dựng</a:t>
            </a:r>
            <a:r>
              <a:rPr lang="vi-VN" sz="2400">
                <a:latin typeface="Roboto"/>
                <a:ea typeface="Roboto"/>
                <a:cs typeface="Roboto"/>
                <a:sym typeface="Roboto"/>
              </a:rPr>
              <a:t> </a:t>
            </a:r>
            <a:r>
              <a:rPr lang="vi-VN" sz="2400" err="1">
                <a:latin typeface="Roboto"/>
                <a:ea typeface="Roboto"/>
                <a:cs typeface="Roboto"/>
                <a:sym typeface="Roboto"/>
              </a:rPr>
              <a:t>web</a:t>
            </a:r>
            <a:r>
              <a:rPr lang="vi-VN" sz="2400">
                <a:latin typeface="Roboto"/>
                <a:ea typeface="Roboto"/>
                <a:cs typeface="Roboto"/>
                <a:sym typeface="Roboto"/>
              </a:rPr>
              <a:t> </a:t>
            </a:r>
            <a:r>
              <a:rPr lang="vi-VN" sz="2400" err="1">
                <a:latin typeface="Roboto"/>
                <a:ea typeface="Roboto"/>
                <a:cs typeface="Roboto"/>
                <a:sym typeface="Roboto"/>
              </a:rPr>
              <a:t>sẽ</a:t>
            </a:r>
            <a:r>
              <a:rPr lang="vi-VN" sz="2400">
                <a:latin typeface="Roboto"/>
                <a:ea typeface="Roboto"/>
                <a:cs typeface="Roboto"/>
                <a:sym typeface="Roboto"/>
              </a:rPr>
              <a:t> </a:t>
            </a:r>
            <a:r>
              <a:rPr lang="vi-VN" sz="2400" err="1">
                <a:latin typeface="Roboto"/>
                <a:ea typeface="Roboto"/>
                <a:cs typeface="Roboto"/>
                <a:sym typeface="Roboto"/>
              </a:rPr>
              <a:t>xử</a:t>
            </a:r>
            <a:r>
              <a:rPr lang="vi-VN" sz="2400">
                <a:latin typeface="Roboto"/>
                <a:ea typeface="Roboto"/>
                <a:cs typeface="Roboto"/>
                <a:sym typeface="Roboto"/>
              </a:rPr>
              <a:t> </a:t>
            </a:r>
            <a:r>
              <a:rPr lang="vi-VN" sz="2400" err="1">
                <a:latin typeface="Roboto"/>
                <a:ea typeface="Roboto"/>
                <a:cs typeface="Roboto"/>
                <a:sym typeface="Roboto"/>
              </a:rPr>
              <a:t>lý</a:t>
            </a:r>
            <a:r>
              <a:rPr lang="vi-VN" sz="2400">
                <a:latin typeface="Roboto"/>
                <a:ea typeface="Roboto"/>
                <a:cs typeface="Roboto"/>
                <a:sym typeface="Roboto"/>
              </a:rPr>
              <a:t> </a:t>
            </a:r>
            <a:r>
              <a:rPr lang="vi-VN" sz="2400" err="1">
                <a:latin typeface="Roboto"/>
                <a:ea typeface="Roboto"/>
                <a:cs typeface="Roboto"/>
                <a:sym typeface="Roboto"/>
              </a:rPr>
              <a:t>một</a:t>
            </a:r>
            <a:r>
              <a:rPr lang="vi-VN" sz="2400">
                <a:latin typeface="Roboto"/>
                <a:ea typeface="Roboto"/>
                <a:cs typeface="Roboto"/>
                <a:sym typeface="Roboto"/>
              </a:rPr>
              <a:t> </a:t>
            </a:r>
            <a:r>
              <a:rPr lang="vi-VN" sz="2400" err="1">
                <a:latin typeface="Roboto"/>
                <a:ea typeface="Roboto"/>
                <a:cs typeface="Roboto"/>
                <a:sym typeface="Roboto"/>
              </a:rPr>
              <a:t>số</a:t>
            </a:r>
            <a:r>
              <a:rPr lang="vi-VN" sz="2400">
                <a:latin typeface="Roboto"/>
                <a:ea typeface="Roboto"/>
                <a:cs typeface="Roboto"/>
                <a:sym typeface="Roboto"/>
              </a:rPr>
              <a:t> </a:t>
            </a:r>
            <a:r>
              <a:rPr lang="vi-VN" sz="2400" err="1">
                <a:latin typeface="Roboto"/>
                <a:ea typeface="Roboto"/>
                <a:cs typeface="Roboto"/>
                <a:sym typeface="Roboto"/>
              </a:rPr>
              <a:t>khuyết</a:t>
            </a:r>
            <a:r>
              <a:rPr lang="vi-VN" sz="2400">
                <a:latin typeface="Roboto"/>
                <a:ea typeface="Roboto"/>
                <a:cs typeface="Roboto"/>
                <a:sym typeface="Roboto"/>
              </a:rPr>
              <a:t> </a:t>
            </a:r>
            <a:r>
              <a:rPr lang="vi-VN" sz="2400" err="1">
                <a:latin typeface="Roboto"/>
                <a:ea typeface="Roboto"/>
                <a:cs typeface="Roboto"/>
                <a:sym typeface="Roboto"/>
              </a:rPr>
              <a:t>điểm</a:t>
            </a:r>
            <a:r>
              <a:rPr lang="vi-VN" sz="2400">
                <a:latin typeface="Roboto"/>
                <a:ea typeface="Roboto"/>
                <a:cs typeface="Roboto"/>
                <a:sym typeface="Roboto"/>
              </a:rPr>
              <a:t> như </a:t>
            </a:r>
            <a:r>
              <a:rPr lang="vi-VN" sz="2400" err="1">
                <a:latin typeface="Roboto"/>
                <a:ea typeface="Roboto"/>
                <a:cs typeface="Roboto"/>
                <a:sym typeface="Roboto"/>
              </a:rPr>
              <a:t>là</a:t>
            </a:r>
            <a:r>
              <a:rPr lang="vi-VN" sz="2400">
                <a:latin typeface="Roboto"/>
                <a:ea typeface="Roboto"/>
                <a:cs typeface="Roboto"/>
                <a:sym typeface="Roboto"/>
              </a:rPr>
              <a:t> </a:t>
            </a:r>
            <a:r>
              <a:rPr lang="vi-VN" sz="2400" err="1">
                <a:latin typeface="Roboto"/>
                <a:ea typeface="Roboto"/>
                <a:cs typeface="Roboto"/>
                <a:sym typeface="Roboto"/>
              </a:rPr>
              <a:t>giảm</a:t>
            </a:r>
            <a:r>
              <a:rPr lang="vi-VN" sz="2400">
                <a:latin typeface="Roboto"/>
                <a:ea typeface="Roboto"/>
                <a:cs typeface="Roboto"/>
                <a:sym typeface="Roboto"/>
              </a:rPr>
              <a:t> thông tin </a:t>
            </a:r>
            <a:r>
              <a:rPr lang="vi-VN" sz="2400" err="1">
                <a:latin typeface="Roboto"/>
                <a:ea typeface="Roboto"/>
                <a:cs typeface="Roboto"/>
                <a:sym typeface="Roboto"/>
              </a:rPr>
              <a:t>trùng</a:t>
            </a:r>
            <a:r>
              <a:rPr lang="vi-VN" sz="2400">
                <a:latin typeface="Roboto"/>
                <a:ea typeface="Roboto"/>
                <a:cs typeface="Roboto"/>
                <a:sym typeface="Roboto"/>
              </a:rPr>
              <a:t> </a:t>
            </a:r>
            <a:r>
              <a:rPr lang="vi-VN" sz="2400" err="1">
                <a:latin typeface="Roboto"/>
                <a:ea typeface="Roboto"/>
                <a:cs typeface="Roboto"/>
                <a:sym typeface="Roboto"/>
              </a:rPr>
              <a:t>lặp</a:t>
            </a:r>
            <a:r>
              <a:rPr lang="vi-VN" sz="2400">
                <a:latin typeface="Roboto"/>
                <a:ea typeface="Roboto"/>
                <a:cs typeface="Roboto"/>
                <a:sym typeface="Roboto"/>
              </a:rPr>
              <a:t>, tăng </a:t>
            </a:r>
            <a:r>
              <a:rPr lang="vi-VN" sz="2400" err="1">
                <a:latin typeface="Roboto"/>
                <a:ea typeface="Roboto"/>
                <a:cs typeface="Roboto"/>
                <a:sym typeface="Roboto"/>
              </a:rPr>
              <a:t>khả</a:t>
            </a:r>
            <a:r>
              <a:rPr lang="vi-VN" sz="2400">
                <a:latin typeface="Roboto"/>
                <a:ea typeface="Roboto"/>
                <a:cs typeface="Roboto"/>
                <a:sym typeface="Roboto"/>
              </a:rPr>
              <a:t> năng truy </a:t>
            </a:r>
            <a:r>
              <a:rPr lang="vi-VN" sz="2400" err="1">
                <a:latin typeface="Roboto"/>
                <a:ea typeface="Roboto"/>
                <a:cs typeface="Roboto"/>
                <a:sym typeface="Roboto"/>
              </a:rPr>
              <a:t>xuất</a:t>
            </a:r>
            <a:r>
              <a:rPr lang="vi-VN" sz="2400">
                <a:latin typeface="Roboto"/>
                <a:ea typeface="Roboto"/>
                <a:cs typeface="Roboto"/>
                <a:sym typeface="Roboto"/>
              </a:rPr>
              <a:t> thông tin…</a:t>
            </a:r>
          </a:p>
          <a:p>
            <a:pPr marL="285750" indent="-285750">
              <a:buFont typeface="Wingdings" panose="05000000000000000000" pitchFamily="2" charset="2"/>
              <a:buChar char="Ø"/>
            </a:pPr>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vi-VN" sz="2400">
                <a:latin typeface="Roboto"/>
                <a:ea typeface="Roboto"/>
                <a:cs typeface="Roboto"/>
                <a:sym typeface="Roboto"/>
              </a:rPr>
              <a:t>Cơ </a:t>
            </a:r>
            <a:r>
              <a:rPr lang="vi-VN" sz="2400" err="1">
                <a:latin typeface="Roboto"/>
                <a:ea typeface="Roboto"/>
                <a:cs typeface="Roboto"/>
                <a:sym typeface="Roboto"/>
              </a:rPr>
              <a:t>sở</a:t>
            </a:r>
            <a:r>
              <a:rPr lang="vi-VN" sz="2400">
                <a:latin typeface="Roboto"/>
                <a:ea typeface="Roboto"/>
                <a:cs typeface="Roboto"/>
                <a:sym typeface="Roboto"/>
              </a:rPr>
              <a:t> </a:t>
            </a:r>
            <a:r>
              <a:rPr lang="vi-VN" sz="2400" err="1">
                <a:latin typeface="Roboto"/>
                <a:ea typeface="Roboto"/>
                <a:cs typeface="Roboto"/>
                <a:sym typeface="Roboto"/>
              </a:rPr>
              <a:t>dữ</a:t>
            </a:r>
            <a:r>
              <a:rPr lang="vi-VN" sz="2400">
                <a:latin typeface="Roboto"/>
                <a:ea typeface="Roboto"/>
                <a:cs typeface="Roboto"/>
                <a:sym typeface="Roboto"/>
              </a:rPr>
              <a:t> </a:t>
            </a:r>
            <a:r>
              <a:rPr lang="vi-VN" sz="2400" err="1">
                <a:latin typeface="Roboto"/>
                <a:ea typeface="Roboto"/>
                <a:cs typeface="Roboto"/>
                <a:sym typeface="Roboto"/>
              </a:rPr>
              <a:t>liệu</a:t>
            </a:r>
            <a:r>
              <a:rPr lang="vi-VN" sz="2400">
                <a:latin typeface="Roboto"/>
                <a:ea typeface="Roboto"/>
                <a:cs typeface="Roboto"/>
                <a:sym typeface="Roboto"/>
              </a:rPr>
              <a:t> </a:t>
            </a:r>
            <a:r>
              <a:rPr lang="vi-VN" sz="2400" err="1">
                <a:latin typeface="Roboto"/>
                <a:ea typeface="Roboto"/>
                <a:cs typeface="Roboto"/>
                <a:sym typeface="Roboto"/>
              </a:rPr>
              <a:t>tập</a:t>
            </a:r>
            <a:r>
              <a:rPr lang="vi-VN" sz="2400">
                <a:latin typeface="Roboto"/>
                <a:ea typeface="Roboto"/>
                <a:cs typeface="Roboto"/>
                <a:sym typeface="Roboto"/>
              </a:rPr>
              <a:t> trung </a:t>
            </a:r>
            <a:r>
              <a:rPr lang="vi-VN" sz="2400" err="1">
                <a:latin typeface="Roboto"/>
                <a:ea typeface="Roboto"/>
                <a:cs typeface="Roboto"/>
                <a:sym typeface="Roboto"/>
              </a:rPr>
              <a:t>khá</a:t>
            </a:r>
            <a:r>
              <a:rPr lang="vi-VN" sz="2400">
                <a:latin typeface="Roboto"/>
                <a:ea typeface="Roboto"/>
                <a:cs typeface="Roboto"/>
                <a:sym typeface="Roboto"/>
              </a:rPr>
              <a:t> </a:t>
            </a:r>
            <a:r>
              <a:rPr lang="vi-VN" sz="2400" err="1">
                <a:latin typeface="Roboto"/>
                <a:ea typeface="Roboto"/>
                <a:cs typeface="Roboto"/>
                <a:sym typeface="Roboto"/>
              </a:rPr>
              <a:t>là</a:t>
            </a:r>
            <a:r>
              <a:rPr lang="vi-VN" sz="2400">
                <a:latin typeface="Roboto"/>
                <a:ea typeface="Roboto"/>
                <a:cs typeface="Roboto"/>
                <a:sym typeface="Roboto"/>
              </a:rPr>
              <a:t> quen </a:t>
            </a:r>
            <a:r>
              <a:rPr lang="vi-VN" sz="2400" err="1">
                <a:latin typeface="Roboto"/>
                <a:ea typeface="Roboto"/>
                <a:cs typeface="Roboto"/>
                <a:sym typeface="Roboto"/>
              </a:rPr>
              <a:t>thuộc</a:t>
            </a:r>
            <a:r>
              <a:rPr lang="vi-VN" sz="2400">
                <a:latin typeface="Roboto"/>
                <a:ea typeface="Roboto"/>
                <a:cs typeface="Roboto"/>
                <a:sym typeface="Roboto"/>
              </a:rPr>
              <a:t> </a:t>
            </a:r>
            <a:r>
              <a:rPr lang="vi-VN" sz="2400" err="1">
                <a:latin typeface="Roboto"/>
                <a:ea typeface="Roboto"/>
                <a:cs typeface="Roboto"/>
                <a:sym typeface="Roboto"/>
              </a:rPr>
              <a:t>với</a:t>
            </a:r>
            <a:r>
              <a:rPr lang="vi-VN" sz="2400">
                <a:latin typeface="Roboto"/>
                <a:ea typeface="Roboto"/>
                <a:cs typeface="Roboto"/>
                <a:sym typeface="Roboto"/>
              </a:rPr>
              <a:t> </a:t>
            </a:r>
            <a:r>
              <a:rPr lang="vi-VN" sz="2400" err="1">
                <a:latin typeface="Roboto"/>
                <a:ea typeface="Roboto"/>
                <a:cs typeface="Roboto"/>
                <a:sym typeface="Roboto"/>
              </a:rPr>
              <a:t>mọi</a:t>
            </a:r>
            <a:r>
              <a:rPr lang="vi-VN" sz="2400">
                <a:latin typeface="Roboto"/>
                <a:ea typeface="Roboto"/>
                <a:cs typeface="Roboto"/>
                <a:sym typeface="Roboto"/>
              </a:rPr>
              <a:t> </a:t>
            </a:r>
            <a:r>
              <a:rPr lang="vi-VN" sz="2400" err="1">
                <a:latin typeface="Roboto"/>
                <a:ea typeface="Roboto"/>
                <a:cs typeface="Roboto"/>
                <a:sym typeface="Roboto"/>
              </a:rPr>
              <a:t>người</a:t>
            </a:r>
            <a:r>
              <a:rPr lang="vi-VN" sz="2400">
                <a:latin typeface="Roboto"/>
                <a:ea typeface="Roboto"/>
                <a:cs typeface="Roboto"/>
                <a:sym typeface="Roboto"/>
              </a:rPr>
              <a:t>. </a:t>
            </a:r>
            <a:r>
              <a:rPr lang="vi-VN" sz="2400" err="1">
                <a:latin typeface="Roboto"/>
                <a:ea typeface="Roboto"/>
                <a:cs typeface="Roboto"/>
                <a:sym typeface="Roboto"/>
              </a:rPr>
              <a:t>Có</a:t>
            </a:r>
            <a:r>
              <a:rPr lang="vi-VN" sz="2400">
                <a:latin typeface="Roboto"/>
                <a:ea typeface="Roboto"/>
                <a:cs typeface="Roboto"/>
                <a:sym typeface="Roboto"/>
              </a:rPr>
              <a:t> </a:t>
            </a:r>
            <a:r>
              <a:rPr lang="vi-VN" sz="2400" err="1">
                <a:latin typeface="Roboto"/>
                <a:ea typeface="Roboto"/>
                <a:cs typeface="Roboto"/>
                <a:sym typeface="Roboto"/>
              </a:rPr>
              <a:t>thể</a:t>
            </a:r>
            <a:r>
              <a:rPr lang="vi-VN" sz="2400">
                <a:latin typeface="Roboto"/>
                <a:ea typeface="Roboto"/>
                <a:cs typeface="Roboto"/>
                <a:sym typeface="Roboto"/>
              </a:rPr>
              <a:t> </a:t>
            </a:r>
            <a:r>
              <a:rPr lang="vi-VN" sz="2400" err="1">
                <a:latin typeface="Roboto"/>
                <a:ea typeface="Roboto"/>
                <a:cs typeface="Roboto"/>
                <a:sym typeface="Roboto"/>
              </a:rPr>
              <a:t>vận</a:t>
            </a:r>
            <a:r>
              <a:rPr lang="vi-VN" sz="2400">
                <a:latin typeface="Roboto"/>
                <a:ea typeface="Roboto"/>
                <a:cs typeface="Roboto"/>
                <a:sym typeface="Roboto"/>
              </a:rPr>
              <a:t> </a:t>
            </a:r>
            <a:r>
              <a:rPr lang="vi-VN" sz="2400" err="1">
                <a:latin typeface="Roboto"/>
                <a:ea typeface="Roboto"/>
                <a:cs typeface="Roboto"/>
                <a:sym typeface="Roboto"/>
              </a:rPr>
              <a:t>dụng</a:t>
            </a:r>
            <a:r>
              <a:rPr lang="vi-VN" sz="2400">
                <a:latin typeface="Roboto"/>
                <a:ea typeface="Roboto"/>
                <a:cs typeface="Roboto"/>
                <a:sym typeface="Roboto"/>
              </a:rPr>
              <a:t> </a:t>
            </a:r>
            <a:r>
              <a:rPr lang="vi-VN" sz="2400" err="1">
                <a:latin typeface="Roboto"/>
                <a:ea typeface="Roboto"/>
                <a:cs typeface="Roboto"/>
                <a:sym typeface="Roboto"/>
              </a:rPr>
              <a:t>thực</a:t>
            </a:r>
            <a:r>
              <a:rPr lang="vi-VN" sz="2400">
                <a:latin typeface="Roboto"/>
                <a:ea typeface="Roboto"/>
                <a:cs typeface="Roboto"/>
                <a:sym typeface="Roboto"/>
              </a:rPr>
              <a:t> </a:t>
            </a:r>
            <a:r>
              <a:rPr lang="vi-VN" sz="2400" err="1">
                <a:latin typeface="Roboto"/>
                <a:ea typeface="Roboto"/>
                <a:cs typeface="Roboto"/>
                <a:sym typeface="Roboto"/>
              </a:rPr>
              <a:t>tế</a:t>
            </a:r>
            <a:r>
              <a:rPr lang="vi-VN" sz="2400">
                <a:latin typeface="Roboto"/>
                <a:ea typeface="Roboto"/>
                <a:cs typeface="Roboto"/>
                <a:sym typeface="Roboto"/>
              </a:rPr>
              <a:t> </a:t>
            </a:r>
            <a:r>
              <a:rPr lang="vi-VN" sz="2400" err="1">
                <a:latin typeface="Roboto"/>
                <a:ea typeface="Roboto"/>
                <a:cs typeface="Roboto"/>
                <a:sym typeface="Roboto"/>
              </a:rPr>
              <a:t>từ</a:t>
            </a:r>
            <a:r>
              <a:rPr lang="vi-VN" sz="2400">
                <a:latin typeface="Roboto"/>
                <a:ea typeface="Roboto"/>
                <a:cs typeface="Roboto"/>
                <a:sym typeface="Roboto"/>
              </a:rPr>
              <a:t> </a:t>
            </a:r>
            <a:r>
              <a:rPr lang="vi-VN" sz="2400" err="1">
                <a:latin typeface="Roboto"/>
                <a:ea typeface="Roboto"/>
                <a:cs typeface="Roboto"/>
                <a:sym typeface="Roboto"/>
              </a:rPr>
              <a:t>những</a:t>
            </a:r>
            <a:r>
              <a:rPr lang="vi-VN" sz="2400">
                <a:latin typeface="Roboto"/>
                <a:ea typeface="Roboto"/>
                <a:cs typeface="Roboto"/>
                <a:sym typeface="Roboto"/>
              </a:rPr>
              <a:t> </a:t>
            </a:r>
            <a:r>
              <a:rPr lang="vi-VN" sz="2400" err="1">
                <a:latin typeface="Roboto"/>
                <a:ea typeface="Roboto"/>
                <a:cs typeface="Roboto"/>
                <a:sym typeface="Roboto"/>
              </a:rPr>
              <a:t>bài</a:t>
            </a:r>
            <a:r>
              <a:rPr lang="vi-VN" sz="2400">
                <a:latin typeface="Roboto"/>
                <a:ea typeface="Roboto"/>
                <a:cs typeface="Roboto"/>
                <a:sym typeface="Roboto"/>
              </a:rPr>
              <a:t> </a:t>
            </a:r>
            <a:r>
              <a:rPr lang="vi-VN" sz="2400" err="1">
                <a:latin typeface="Roboto"/>
                <a:ea typeface="Roboto"/>
                <a:cs typeface="Roboto"/>
                <a:sym typeface="Roboto"/>
              </a:rPr>
              <a:t>học</a:t>
            </a:r>
            <a:r>
              <a:rPr lang="vi-VN" sz="2400">
                <a:latin typeface="Roboto"/>
                <a:ea typeface="Roboto"/>
                <a:cs typeface="Roboto"/>
                <a:sym typeface="Roboto"/>
              </a:rPr>
              <a:t> </a:t>
            </a:r>
            <a:r>
              <a:rPr lang="vi-VN" sz="2400" err="1">
                <a:latin typeface="Roboto"/>
                <a:ea typeface="Roboto"/>
                <a:cs typeface="Roboto"/>
                <a:sym typeface="Roboto"/>
              </a:rPr>
              <a:t>đã</a:t>
            </a:r>
            <a:r>
              <a:rPr lang="vi-VN" sz="2400">
                <a:latin typeface="Roboto"/>
                <a:ea typeface="Roboto"/>
                <a:cs typeface="Roboto"/>
                <a:sym typeface="Roboto"/>
              </a:rPr>
              <a:t> </a:t>
            </a:r>
            <a:r>
              <a:rPr lang="vi-VN" sz="2400" err="1">
                <a:latin typeface="Roboto"/>
                <a:ea typeface="Roboto"/>
                <a:cs typeface="Roboto"/>
                <a:sym typeface="Roboto"/>
              </a:rPr>
              <a:t>được</a:t>
            </a:r>
            <a:r>
              <a:rPr lang="vi-VN" sz="2400">
                <a:latin typeface="Roboto"/>
                <a:ea typeface="Roboto"/>
                <a:cs typeface="Roboto"/>
                <a:sym typeface="Roboto"/>
              </a:rPr>
              <a:t> </a:t>
            </a:r>
            <a:r>
              <a:rPr lang="vi-VN" sz="2400" err="1">
                <a:latin typeface="Roboto"/>
                <a:ea typeface="Roboto"/>
                <a:cs typeface="Roboto"/>
                <a:sym typeface="Roboto"/>
              </a:rPr>
              <a:t>học</a:t>
            </a:r>
            <a:r>
              <a:rPr lang="vi-VN" sz="2400">
                <a:latin typeface="Roboto"/>
                <a:ea typeface="Roboto"/>
                <a:cs typeface="Roboto"/>
                <a:sym typeface="Roboto"/>
              </a:rPr>
              <a:t> ở trong </a:t>
            </a:r>
            <a:r>
              <a:rPr lang="vi-VN" sz="2400" err="1">
                <a:latin typeface="Roboto"/>
                <a:ea typeface="Roboto"/>
                <a:cs typeface="Roboto"/>
                <a:sym typeface="Roboto"/>
              </a:rPr>
              <a:t>quá</a:t>
            </a:r>
            <a:r>
              <a:rPr lang="vi-VN" sz="2400">
                <a:latin typeface="Roboto"/>
                <a:ea typeface="Roboto"/>
                <a:cs typeface="Roboto"/>
                <a:sym typeface="Roboto"/>
              </a:rPr>
              <a:t> </a:t>
            </a:r>
            <a:r>
              <a:rPr lang="vi-VN" sz="2400" err="1">
                <a:latin typeface="Roboto"/>
                <a:ea typeface="Roboto"/>
                <a:cs typeface="Roboto"/>
                <a:sym typeface="Roboto"/>
              </a:rPr>
              <a:t>trình</a:t>
            </a:r>
            <a:r>
              <a:rPr lang="vi-VN" sz="2400">
                <a:latin typeface="Roboto"/>
                <a:ea typeface="Roboto"/>
                <a:cs typeface="Roboto"/>
                <a:sym typeface="Roboto"/>
              </a:rPr>
              <a:t> học</a:t>
            </a:r>
            <a:endParaRPr lang="en-US" sz="2400">
              <a:latin typeface="Roboto"/>
              <a:ea typeface="Roboto"/>
              <a:cs typeface="Roboto"/>
              <a:sym typeface="Roboto"/>
            </a:endParaRPr>
          </a:p>
          <a:p>
            <a:pPr marL="285750" indent="-285750">
              <a:buFont typeface="Wingdings" panose="05000000000000000000" pitchFamily="2" charset="2"/>
              <a:buChar char="Ø"/>
            </a:pPr>
            <a:endParaRPr lang="en-US" sz="2400">
              <a:solidFill>
                <a:schemeClr val="bg1"/>
              </a:solidFill>
              <a:latin typeface="Roboto"/>
              <a:ea typeface="Roboto"/>
              <a:cs typeface="Roboto"/>
              <a:sym typeface="Roboto"/>
            </a:endParaRPr>
          </a:p>
          <a:p>
            <a:pPr marL="285750" indent="-285750">
              <a:buFont typeface="Wingdings" panose="05000000000000000000" pitchFamily="2" charset="2"/>
              <a:buChar char="Ø"/>
            </a:pPr>
            <a:r>
              <a:rPr lang="vi-VN" sz="2400">
                <a:latin typeface="Roboto"/>
                <a:ea typeface="Roboto"/>
                <a:cs typeface="Roboto"/>
                <a:sym typeface="Roboto"/>
              </a:rPr>
              <a:t>Hiện nay với sự phát triển của công nghệ đồng thời nhiều loại cơ sở dữ liệu được sử dụng để xây dựng các app, các web. Tuy nhiên việc sử dụng cơ sở dữ liệu tập trung để xây dựng web sẽ xử lý một số khuyết điểm như là giảm thông tin trùng lặp, tăng khả năng truy xuất thông tin</a:t>
            </a:r>
            <a:r>
              <a:rPr lang="vi-VN" sz="2400">
                <a:solidFill>
                  <a:schemeClr val="bg1"/>
                </a:solidFill>
                <a:latin typeface="Roboto"/>
                <a:ea typeface="Roboto"/>
                <a:cs typeface="Roboto"/>
                <a:sym typeface="Roboto"/>
              </a:rPr>
              <a:t>. </a:t>
            </a:r>
          </a:p>
          <a:p>
            <a:pPr marL="285750" indent="-285750">
              <a:buFont typeface="Wingdings" panose="05000000000000000000" pitchFamily="2" charset="2"/>
              <a:buChar char="Ø"/>
            </a:pPr>
            <a:endParaRPr lang="en-US" sz="2400">
              <a:solidFill>
                <a:schemeClr val="bg1"/>
              </a:solidFill>
              <a:latin typeface="Arial" panose="020B0604020202020204" pitchFamily="34" charset="0"/>
              <a:cs typeface="Arial" panose="020B0604020202020204" pitchFamily="34" charset="0"/>
            </a:endParaRPr>
          </a:p>
          <a:p>
            <a:endParaRPr lang="en-US" sz="240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248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circle(in)">
                                      <p:cBhvr>
                                        <p:cTn id="12"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526002918"/>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70526002918"/>
  <p:tag name="MH_LIBRARY" val="GRAPHIC"/>
  <p:tag name="MH_TYPE" val="Other"/>
  <p:tag name="MH_ORDER" val="10"/>
</p:tagLst>
</file>

<file path=ppt/tags/tag11.xml><?xml version="1.0" encoding="utf-8"?>
<p:tagLst xmlns:a="http://schemas.openxmlformats.org/drawingml/2006/main" xmlns:r="http://schemas.openxmlformats.org/officeDocument/2006/relationships" xmlns:p="http://schemas.openxmlformats.org/presentationml/2006/main">
  <p:tag name="MH" val="20170526002918"/>
  <p:tag name="MH_LIBRARY" val="GRAPHIC"/>
  <p:tag name="MH_TYPE" val="Other"/>
  <p:tag name="MH_ORDER" val="11"/>
</p:tagLst>
</file>

<file path=ppt/tags/tag2.xml><?xml version="1.0" encoding="utf-8"?>
<p:tagLst xmlns:a="http://schemas.openxmlformats.org/drawingml/2006/main" xmlns:r="http://schemas.openxmlformats.org/officeDocument/2006/relationships" xmlns:p="http://schemas.openxmlformats.org/presentationml/2006/main">
  <p:tag name="MH" val="20170526002918"/>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0526002918"/>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70526002918"/>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526002918"/>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70526002918"/>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70526002918"/>
  <p:tag name="MH_LIBRARY" val="GRAPHIC"/>
  <p:tag name="MH_TYPE" val="Other"/>
  <p:tag name="MH_ORDER" val="7"/>
</p:tagLst>
</file>

<file path=ppt/tags/tag8.xml><?xml version="1.0" encoding="utf-8"?>
<p:tagLst xmlns:a="http://schemas.openxmlformats.org/drawingml/2006/main" xmlns:r="http://schemas.openxmlformats.org/officeDocument/2006/relationships" xmlns:p="http://schemas.openxmlformats.org/presentationml/2006/main">
  <p:tag name="MH" val="20170526002918"/>
  <p:tag name="MH_LIBRARY" val="GRAPHIC"/>
  <p:tag name="MH_TYPE" val="Other"/>
  <p:tag name="MH_ORDER" val="8"/>
</p:tagLst>
</file>

<file path=ppt/tags/tag9.xml><?xml version="1.0" encoding="utf-8"?>
<p:tagLst xmlns:a="http://schemas.openxmlformats.org/drawingml/2006/main" xmlns:r="http://schemas.openxmlformats.org/officeDocument/2006/relationships" xmlns:p="http://schemas.openxmlformats.org/presentationml/2006/main">
  <p:tag name="MH" val="20170526002918"/>
  <p:tag name="MH_LIBRARY" val="GRAPHIC"/>
  <p:tag name="MH_TYPE" val="Other"/>
  <p:tag name="MH_ORDER" val="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628</TotalTime>
  <Words>1161</Words>
  <Application>Microsoft Office PowerPoint</Application>
  <PresentationFormat>Widescreen</PresentationFormat>
  <Paragraphs>169</Paragraphs>
  <Slides>27</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等线</vt:lpstr>
      <vt:lpstr>Abadi</vt:lpstr>
      <vt:lpstr>Arial</vt:lpstr>
      <vt:lpstr>Arial</vt:lpstr>
      <vt:lpstr>Calibri Light</vt:lpstr>
      <vt:lpstr>Century Gothic</vt:lpstr>
      <vt:lpstr>FZHei-B01S</vt:lpstr>
      <vt:lpstr>Roboto</vt:lpstr>
      <vt:lpstr>Verdana</vt:lpstr>
      <vt:lpstr>Wingdings</vt:lpstr>
      <vt:lpstr>Wingdings 3</vt:lpstr>
      <vt:lpstr>Ion</vt:lpstr>
      <vt:lpstr>PowerPoint Presentation</vt:lpstr>
      <vt:lpstr>NỘI DUNG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试聘期述职报告 PPT模板</dc:title>
  <dc:creator>Administrator</dc:creator>
  <cp:lastModifiedBy>Pham Cao Trinh</cp:lastModifiedBy>
  <cp:revision>10</cp:revision>
  <dcterms:created xsi:type="dcterms:W3CDTF">2019-01-11T04:10:42Z</dcterms:created>
  <dcterms:modified xsi:type="dcterms:W3CDTF">2022-05-31T05:39:20Z</dcterms:modified>
</cp:coreProperties>
</file>